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2"/>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060" r:id="rId171"/>
    <p:sldId id="1347" r:id="rId172"/>
    <p:sldId id="1061" r:id="rId173"/>
    <p:sldId id="1063" r:id="rId174"/>
    <p:sldId id="1064" r:id="rId175"/>
    <p:sldId id="1066" r:id="rId176"/>
    <p:sldId id="1067" r:id="rId177"/>
    <p:sldId id="1068" r:id="rId178"/>
    <p:sldId id="1069" r:id="rId179"/>
    <p:sldId id="1070" r:id="rId180"/>
    <p:sldId id="1449" r:id="rId181"/>
    <p:sldId id="1071" r:id="rId182"/>
    <p:sldId id="1072" r:id="rId183"/>
    <p:sldId id="1073" r:id="rId184"/>
    <p:sldId id="1074" r:id="rId185"/>
    <p:sldId id="1076" r:id="rId186"/>
    <p:sldId id="1077" r:id="rId187"/>
    <p:sldId id="1078" r:id="rId188"/>
    <p:sldId id="1079" r:id="rId189"/>
    <p:sldId id="1080" r:id="rId190"/>
    <p:sldId id="1081" r:id="rId191"/>
    <p:sldId id="1082" r:id="rId192"/>
    <p:sldId id="1083" r:id="rId193"/>
    <p:sldId id="1084" r:id="rId194"/>
    <p:sldId id="1085" r:id="rId195"/>
    <p:sldId id="1086" r:id="rId196"/>
    <p:sldId id="1089" r:id="rId197"/>
    <p:sldId id="1090" r:id="rId198"/>
    <p:sldId id="1091" r:id="rId199"/>
    <p:sldId id="1092" r:id="rId200"/>
    <p:sldId id="1093" r:id="rId201"/>
    <p:sldId id="1095" r:id="rId202"/>
    <p:sldId id="1096" r:id="rId203"/>
    <p:sldId id="1097" r:id="rId204"/>
    <p:sldId id="1428" r:id="rId205"/>
    <p:sldId id="1098" r:id="rId206"/>
    <p:sldId id="1099" r:id="rId207"/>
    <p:sldId id="1418" r:id="rId208"/>
    <p:sldId id="1102" r:id="rId209"/>
    <p:sldId id="1103" r:id="rId210"/>
    <p:sldId id="1104" r:id="rId211"/>
    <p:sldId id="1105" r:id="rId212"/>
    <p:sldId id="1419" r:id="rId213"/>
    <p:sldId id="1106" r:id="rId214"/>
    <p:sldId id="1107" r:id="rId215"/>
    <p:sldId id="1108" r:id="rId216"/>
    <p:sldId id="1109" r:id="rId217"/>
    <p:sldId id="1110" r:id="rId218"/>
    <p:sldId id="1111" r:id="rId219"/>
    <p:sldId id="1354" r:id="rId220"/>
    <p:sldId id="1429" r:id="rId221"/>
    <p:sldId id="1430" r:id="rId222"/>
    <p:sldId id="1113" r:id="rId223"/>
    <p:sldId id="1114" r:id="rId224"/>
    <p:sldId id="1115" r:id="rId225"/>
    <p:sldId id="1116" r:id="rId226"/>
    <p:sldId id="1117" r:id="rId227"/>
    <p:sldId id="1420" r:id="rId228"/>
    <p:sldId id="1119" r:id="rId229"/>
    <p:sldId id="1120" r:id="rId230"/>
    <p:sldId id="1124" r:id="rId231"/>
    <p:sldId id="1121" r:id="rId232"/>
    <p:sldId id="1122" r:id="rId233"/>
    <p:sldId id="1123" r:id="rId234"/>
    <p:sldId id="1006" r:id="rId235"/>
    <p:sldId id="1125" r:id="rId236"/>
    <p:sldId id="1126" r:id="rId237"/>
    <p:sldId id="1127" r:id="rId238"/>
    <p:sldId id="1128" r:id="rId239"/>
    <p:sldId id="1129" r:id="rId240"/>
    <p:sldId id="1130" r:id="rId241"/>
    <p:sldId id="1131" r:id="rId242"/>
    <p:sldId id="1132" r:id="rId243"/>
    <p:sldId id="1133" r:id="rId244"/>
    <p:sldId id="1134" r:id="rId245"/>
    <p:sldId id="1135" r:id="rId246"/>
    <p:sldId id="1297" r:id="rId247"/>
    <p:sldId id="1298" r:id="rId248"/>
    <p:sldId id="1301" r:id="rId249"/>
    <p:sldId id="1302" r:id="rId250"/>
    <p:sldId id="1303" r:id="rId251"/>
    <p:sldId id="1304" r:id="rId252"/>
    <p:sldId id="1305" r:id="rId253"/>
    <p:sldId id="1306" r:id="rId254"/>
    <p:sldId id="1307" r:id="rId255"/>
    <p:sldId id="1308" r:id="rId256"/>
    <p:sldId id="1359" r:id="rId257"/>
    <p:sldId id="1309" r:id="rId258"/>
    <p:sldId id="1310" r:id="rId259"/>
    <p:sldId id="1312" r:id="rId260"/>
    <p:sldId id="1313" r:id="rId261"/>
    <p:sldId id="1314" r:id="rId262"/>
    <p:sldId id="1360" r:id="rId263"/>
    <p:sldId id="1362" r:id="rId264"/>
    <p:sldId id="1363" r:id="rId265"/>
    <p:sldId id="1364" r:id="rId266"/>
    <p:sldId id="1361" r:id="rId267"/>
    <p:sldId id="1421" r:id="rId268"/>
    <p:sldId id="1450" r:id="rId269"/>
    <p:sldId id="1315" r:id="rId270"/>
    <p:sldId id="1365" r:id="rId271"/>
    <p:sldId id="1434" r:id="rId272"/>
    <p:sldId id="1316" r:id="rId273"/>
    <p:sldId id="1366" r:id="rId274"/>
    <p:sldId id="1435" r:id="rId275"/>
    <p:sldId id="1367" r:id="rId276"/>
    <p:sldId id="1436" r:id="rId277"/>
    <p:sldId id="1369" r:id="rId278"/>
    <p:sldId id="1451" r:id="rId279"/>
    <p:sldId id="1374" r:id="rId280"/>
    <p:sldId id="1375" r:id="rId281"/>
    <p:sldId id="1376" r:id="rId282"/>
    <p:sldId id="1377" r:id="rId283"/>
    <p:sldId id="1378" r:id="rId284"/>
    <p:sldId id="1379" r:id="rId285"/>
    <p:sldId id="1139" r:id="rId286"/>
    <p:sldId id="1140" r:id="rId287"/>
    <p:sldId id="1317" r:id="rId288"/>
    <p:sldId id="1141" r:id="rId289"/>
    <p:sldId id="1318" r:id="rId290"/>
    <p:sldId id="1320" r:id="rId291"/>
    <p:sldId id="1319" r:id="rId292"/>
    <p:sldId id="1438" r:id="rId293"/>
    <p:sldId id="1439" r:id="rId294"/>
    <p:sldId id="1321" r:id="rId295"/>
    <p:sldId id="1322" r:id="rId296"/>
    <p:sldId id="1323" r:id="rId297"/>
    <p:sldId id="1299" r:id="rId298"/>
    <p:sldId id="1143" r:id="rId299"/>
    <p:sldId id="1144" r:id="rId300"/>
    <p:sldId id="1145" r:id="rId301"/>
    <p:sldId id="1146" r:id="rId302"/>
    <p:sldId id="1147" r:id="rId303"/>
    <p:sldId id="1148" r:id="rId304"/>
    <p:sldId id="1149" r:id="rId305"/>
    <p:sldId id="1150" r:id="rId306"/>
    <p:sldId id="1151" r:id="rId307"/>
    <p:sldId id="1153" r:id="rId308"/>
    <p:sldId id="1154" r:id="rId309"/>
    <p:sldId id="1155" r:id="rId310"/>
    <p:sldId id="1156" r:id="rId311"/>
    <p:sldId id="1157" r:id="rId312"/>
    <p:sldId id="1158" r:id="rId313"/>
    <p:sldId id="1159" r:id="rId314"/>
    <p:sldId id="1160" r:id="rId315"/>
    <p:sldId id="1161" r:id="rId316"/>
    <p:sldId id="1162" r:id="rId317"/>
    <p:sldId id="1163" r:id="rId318"/>
    <p:sldId id="1164" r:id="rId319"/>
    <p:sldId id="1165" r:id="rId320"/>
    <p:sldId id="1167" r:id="rId321"/>
    <p:sldId id="1168" r:id="rId322"/>
    <p:sldId id="1169" r:id="rId323"/>
    <p:sldId id="1170" r:id="rId324"/>
    <p:sldId id="1171" r:id="rId325"/>
    <p:sldId id="1172" r:id="rId326"/>
    <p:sldId id="1173" r:id="rId327"/>
    <p:sldId id="1174" r:id="rId328"/>
    <p:sldId id="1008" r:id="rId329"/>
    <p:sldId id="1239" r:id="rId330"/>
    <p:sldId id="1240" r:id="rId331"/>
    <p:sldId id="1241" r:id="rId332"/>
    <p:sldId id="1242" r:id="rId333"/>
    <p:sldId id="1243" r:id="rId334"/>
    <p:sldId id="1244" r:id="rId335"/>
    <p:sldId id="1245" r:id="rId336"/>
    <p:sldId id="1246" r:id="rId337"/>
    <p:sldId id="1247" r:id="rId338"/>
    <p:sldId id="1248" r:id="rId339"/>
    <p:sldId id="1249" r:id="rId340"/>
    <p:sldId id="1384" r:id="rId341"/>
    <p:sldId id="1382" r:id="rId342"/>
    <p:sldId id="1383" r:id="rId343"/>
    <p:sldId id="1385" r:id="rId344"/>
    <p:sldId id="1386" r:id="rId345"/>
    <p:sldId id="1387" r:id="rId346"/>
    <p:sldId id="1388" r:id="rId347"/>
    <p:sldId id="1389" r:id="rId348"/>
    <p:sldId id="1390" r:id="rId349"/>
    <p:sldId id="1391" r:id="rId350"/>
    <p:sldId id="1392" r:id="rId351"/>
    <p:sldId id="1393" r:id="rId352"/>
    <p:sldId id="1250" r:id="rId353"/>
    <p:sldId id="1251" r:id="rId354"/>
    <p:sldId id="1252" r:id="rId355"/>
    <p:sldId id="1253" r:id="rId356"/>
    <p:sldId id="1255" r:id="rId357"/>
    <p:sldId id="1394" r:id="rId358"/>
    <p:sldId id="1259" r:id="rId359"/>
    <p:sldId id="1260" r:id="rId360"/>
    <p:sldId id="1261" r:id="rId361"/>
    <p:sldId id="1262" r:id="rId362"/>
    <p:sldId id="1263" r:id="rId363"/>
    <p:sldId id="1264" r:id="rId364"/>
    <p:sldId id="1265" r:id="rId365"/>
    <p:sldId id="1395" r:id="rId366"/>
    <p:sldId id="1266" r:id="rId367"/>
    <p:sldId id="1267" r:id="rId368"/>
    <p:sldId id="1396" r:id="rId369"/>
    <p:sldId id="1397" r:id="rId370"/>
    <p:sldId id="1399" r:id="rId371"/>
    <p:sldId id="1400" r:id="rId372"/>
    <p:sldId id="1398" r:id="rId373"/>
    <p:sldId id="1401" r:id="rId374"/>
    <p:sldId id="1268" r:id="rId375"/>
    <p:sldId id="1269" r:id="rId376"/>
    <p:sldId id="1271" r:id="rId377"/>
    <p:sldId id="1272" r:id="rId378"/>
    <p:sldId id="1273" r:id="rId379"/>
    <p:sldId id="1274" r:id="rId380"/>
    <p:sldId id="1275" r:id="rId381"/>
    <p:sldId id="1276" r:id="rId382"/>
    <p:sldId id="1277" r:id="rId383"/>
    <p:sldId id="1278" r:id="rId384"/>
    <p:sldId id="1279" r:id="rId385"/>
    <p:sldId id="1280" r:id="rId386"/>
    <p:sldId id="1283" r:id="rId387"/>
    <p:sldId id="1284" r:id="rId388"/>
    <p:sldId id="1286" r:id="rId389"/>
    <p:sldId id="1287" r:id="rId390"/>
    <p:sldId id="1288" r:id="rId391"/>
  </p:sldIdLst>
  <p:sldSz cx="9906000" cy="6858000" type="A4"/>
  <p:notesSz cx="9928225" cy="6797675"/>
  <p:embeddedFontLst>
    <p:embeddedFont>
      <p:font typeface="Bradley Hand ITC" panose="03070402050302030203" pitchFamily="66" charset="0"/>
      <p:regular r:id="rId393"/>
    </p:embeddedFont>
    <p:embeddedFont>
      <p:font typeface="Calibri" panose="020F0502020204030204" pitchFamily="34" charset="0"/>
      <p:regular r:id="rId394"/>
      <p:bold r:id="rId395"/>
      <p:italic r:id="rId396"/>
      <p:boldItalic r:id="rId397"/>
    </p:embeddedFont>
    <p:embeddedFont>
      <p:font typeface="Calibri Light" panose="020F0302020204030204" pitchFamily="34" charset="0"/>
      <p:regular r:id="rId398"/>
      <p:italic r:id="rId399"/>
    </p:embeddedFont>
    <p:embeddedFont>
      <p:font typeface="Cambria Math" panose="02040503050406030204" pitchFamily="18" charset="0"/>
      <p:regular r:id="rId400"/>
    </p:embeddedFont>
    <p:embeddedFont>
      <p:font typeface="Candara" panose="020E0502030303020204" pitchFamily="34" charset="0"/>
      <p:regular r:id="rId401"/>
      <p:bold r:id="rId402"/>
      <p:italic r:id="rId403"/>
      <p:boldItalic r:id="rId404"/>
    </p:embeddedFont>
    <p:embeddedFont>
      <p:font typeface="Consolas" panose="020B0609020204030204" pitchFamily="49" charset="0"/>
      <p:regular r:id="rId405"/>
      <p:bold r:id="rId406"/>
      <p:italic r:id="rId407"/>
      <p:boldItalic r:id="rId408"/>
    </p:embeddedFont>
    <p:embeddedFont>
      <p:font typeface="LG스마트체2.0 Regular" panose="020B0600000101010101" pitchFamily="50" charset="-127"/>
      <p:regular r:id="rId409"/>
    </p:embeddedFont>
    <p:embeddedFont>
      <p:font typeface="고도 B" panose="02000503000000020004" pitchFamily="2" charset="-127"/>
      <p:regular r:id="rId410"/>
    </p:embeddedFont>
    <p:embeddedFont>
      <p:font typeface="고도 M" panose="02000503000000020004" pitchFamily="2" charset="-127"/>
      <p:regular r:id="rId411"/>
    </p:embeddedFont>
    <p:embeddedFont>
      <p:font typeface="나눔스퀘어 ExtraBold" panose="020B0600000101010101" pitchFamily="50" charset="-127"/>
      <p:bold r:id="rId412"/>
    </p:embeddedFont>
    <p:embeddedFont>
      <p:font typeface="맑은 고딕" panose="020B0503020000020004" pitchFamily="50" charset="-127"/>
      <p:regular r:id="rId413"/>
      <p:bold r:id="rId414"/>
    </p:embeddedFont>
    <p:embeddedFont>
      <p:font typeface="맑은 고딕" panose="020B0503020000020004" pitchFamily="50" charset="-127"/>
      <p:regular r:id="rId413"/>
      <p:bold r:id="rId4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33" autoAdjust="0"/>
    <p:restoredTop sz="95921" autoAdjust="0"/>
  </p:normalViewPr>
  <p:slideViewPr>
    <p:cSldViewPr snapToObjects="1">
      <p:cViewPr varScale="1">
        <p:scale>
          <a:sx n="173" d="100"/>
          <a:sy n="173" d="100"/>
        </p:scale>
        <p:origin x="1560" y="88"/>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0.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1.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7.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2.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presProps" Target="presProp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4.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2.fntdata"/><Relationship Id="rId408" Type="http://schemas.openxmlformats.org/officeDocument/2006/relationships/font" Target="fonts/font16.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3.fntdata"/><Relationship Id="rId409" Type="http://schemas.openxmlformats.org/officeDocument/2006/relationships/font" Target="fonts/font1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8.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4.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9.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5.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9.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20.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6.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1.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13.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viewProps" Target="view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1.fntdata"/><Relationship Id="rId407" Type="http://schemas.openxmlformats.org/officeDocument/2006/relationships/font" Target="fonts/font15.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10/25/2022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5916768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919309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10/25/2022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1.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0.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410.png"/><Relationship Id="rId5" Type="http://schemas.openxmlformats.org/officeDocument/2006/relationships/image" Target="../media/image238.png"/><Relationship Id="rId10" Type="http://schemas.openxmlformats.org/officeDocument/2006/relationships/image" Target="../media/image2400.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2.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5.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6.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7.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7.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9.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9.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1.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2.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3.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4.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4.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5.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6.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6.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7.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7.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2.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2.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4.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5.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6.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6.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7.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7.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9.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22.jpe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6.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522.jpe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7.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5.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5.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1.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2.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4.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2.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3.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0.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4.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5.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3.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7.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8.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5.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9.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6.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1.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8.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2.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9.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3.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0.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4.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5.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2.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6.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3.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7.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4.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8.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9.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6.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7.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1.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8.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2.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9.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3.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4.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5.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4.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9.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5.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4.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0.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2.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5.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1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10.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60.png"/><Relationship Id="rId5" Type="http://schemas.openxmlformats.org/officeDocument/2006/relationships/image" Target="../media/image5110.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1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0.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028564" y="3609020"/>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
        <p:nvSpPr>
          <p:cNvPr id="5" name="TextBox 4">
            <a:extLst>
              <a:ext uri="{FF2B5EF4-FFF2-40B4-BE49-F238E27FC236}">
                <a16:creationId xmlns:a16="http://schemas.microsoft.com/office/drawing/2014/main" id="{30EBD7A2-7EA0-3173-80F3-CA40BA0E09B3}"/>
              </a:ext>
            </a:extLst>
          </p:cNvPr>
          <p:cNvSpPr txBox="1"/>
          <p:nvPr/>
        </p:nvSpPr>
        <p:spPr>
          <a:xfrm>
            <a:off x="1028564" y="5697252"/>
            <a:ext cx="4953087" cy="617990"/>
          </a:xfrm>
          <a:prstGeom prst="rect">
            <a:avLst/>
          </a:prstGeom>
          <a:noFill/>
        </p:spPr>
        <p:txBody>
          <a:bodyPr wrap="none" rtlCol="0">
            <a:spAutoFit/>
          </a:bodyPr>
          <a:lstStyle/>
          <a:p>
            <a:pPr algn="l"/>
            <a:r>
              <a:rPr lang="ko-KR" altLang="en-US" sz="1708">
                <a:latin typeface="+mj-ea"/>
                <a:ea typeface="+mj-ea"/>
              </a:rPr>
              <a:t>수업 자료 공유</a:t>
            </a:r>
            <a:r>
              <a:rPr lang="en-US" altLang="ko-KR" sz="1708">
                <a:latin typeface="+mj-ea"/>
                <a:ea typeface="+mj-ea"/>
              </a:rPr>
              <a:t>:</a:t>
            </a:r>
          </a:p>
          <a:p>
            <a:r>
              <a:rPr lang="ko-KR" altLang="en-US" sz="1708">
                <a:latin typeface="+mj-ea"/>
                <a:ea typeface="+mj-ea"/>
              </a:rPr>
              <a:t>    </a:t>
            </a:r>
            <a:r>
              <a:rPr lang="en-US" altLang="ko-KR" sz="1708">
                <a:latin typeface="+mj-ea"/>
                <a:ea typeface="+mj-ea"/>
              </a:rPr>
              <a:t>https://github.com/imguru-mooc/HVAC_EDU</a:t>
            </a:r>
            <a:endParaRPr lang="ko-KR" altLang="en-US" sz="1708">
              <a:latin typeface="+mj-ea"/>
              <a:ea typeface="+mj-ea"/>
            </a:endParaRPr>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840368" y="2005112"/>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grpSp>
        <p:nvGrpSpPr>
          <p:cNvPr id="29" name="그룹 28">
            <a:extLst>
              <a:ext uri="{FF2B5EF4-FFF2-40B4-BE49-F238E27FC236}">
                <a16:creationId xmlns:a16="http://schemas.microsoft.com/office/drawing/2014/main" id="{09474A8D-5CF1-49CC-AFCD-EF786EED7530}"/>
              </a:ext>
            </a:extLst>
          </p:cNvPr>
          <p:cNvGrpSpPr/>
          <p:nvPr/>
        </p:nvGrpSpPr>
        <p:grpSpPr>
          <a:xfrm>
            <a:off x="6630771" y="2870370"/>
            <a:ext cx="2702357" cy="1443202"/>
            <a:chOff x="6630771" y="2870370"/>
            <a:chExt cx="2702357" cy="1443202"/>
          </a:xfrm>
        </p:grpSpPr>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gr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43891" y="146832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612739" y="1577488"/>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19500" y="1990927"/>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67451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674514"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92420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728169"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069744"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21117" y="299027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17555" y="3024623"/>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3638" y="347832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24098" y="3446484"/>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65642" y="3434425"/>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65642" y="3434425"/>
                <a:ext cx="8607669" cy="2467535"/>
              </a:xfrm>
              <a:prstGeom prst="rect">
                <a:avLst/>
              </a:prstGeom>
              <a:blipFill>
                <a:blip r:embed="rId4"/>
                <a:stretch>
                  <a:fillRect l="-496" t="-741" b="-27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7692615" y="5467278"/>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7720842" y="5894879"/>
            <a:ext cx="2733441"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latin typeface="Cambria Math" panose="02040503050406030204" pitchFamily="18" charset="0"/>
                            </a:rPr>
                            <m:t>,</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364</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1</m:t>
                      </m:r>
                      <m:r>
                        <a:rPr lang="en-US" altLang="ko-KR" sz="2400" b="0" i="0"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3</m:t>
                      </m:r>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r>
                        <a:rPr lang="en-US" altLang="ko-KR" i="1">
                          <a:latin typeface="Cambria Math" panose="02040503050406030204" pitchFamily="18" charset="0"/>
                        </a:rPr>
                        <m:t>1</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5997116" y="3888332"/>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797837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8194402"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8410426"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8626450"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8842474"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905849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798061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8196634"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8412658"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8628682"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8844706"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906073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797927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8195294"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8411318"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8627342"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8843366"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905939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797793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8193954"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8409978"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8626002"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8842026"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905805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797659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8192614"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8408638"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8624662"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8840686"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905671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998751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02994" y="3885976"/>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53321"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69143" y="3096800"/>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086349" y="1553278"/>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097991" y="314049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1714" y="473901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746CC122-AAFA-A52F-57E5-634E2BCB4683}"/>
              </a:ext>
            </a:extLst>
          </p:cNvPr>
          <p:cNvSpPr txBox="1"/>
          <p:nvPr/>
        </p:nvSpPr>
        <p:spPr>
          <a:xfrm>
            <a:off x="9309484" y="2981040"/>
            <a:ext cx="1867819" cy="2062103"/>
          </a:xfrm>
          <a:prstGeom prst="rect">
            <a:avLst/>
          </a:prstGeom>
          <a:noFill/>
        </p:spPr>
        <p:txBody>
          <a:bodyPr wrap="none" rtlCol="0">
            <a:spAutoFit/>
          </a:bodyPr>
          <a:lstStyle/>
          <a:p>
            <a:pPr algn="l"/>
            <a:r>
              <a:rPr lang="en-US" altLang="ko-KR" sz="1600">
                <a:latin typeface="Consolas" panose="020B0609020204030204" pitchFamily="49" charset="0"/>
              </a:rPr>
              <a:t>[[ 3. -1.  3.]</a:t>
            </a:r>
          </a:p>
          <a:p>
            <a:pPr algn="l"/>
            <a:r>
              <a:rPr lang="en-US" altLang="ko-KR" sz="1600">
                <a:latin typeface="Consolas" panose="020B0609020204030204" pitchFamily="49" charset="0"/>
              </a:rPr>
              <a:t> [-2.  0.  2.]</a:t>
            </a:r>
          </a:p>
          <a:p>
            <a:pPr algn="l"/>
            <a:r>
              <a:rPr lang="en-US" altLang="ko-KR" sz="1600">
                <a:latin typeface="Consolas" panose="020B0609020204030204" pitchFamily="49" charset="0"/>
              </a:rPr>
              <a:t> [ 1.  3.  4.]]</a:t>
            </a: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r>
              <a:rPr lang="en-US" altLang="ko-KR" sz="1600">
                <a:latin typeface="Consolas" panose="020B0609020204030204" pitchFamily="49" charset="0"/>
              </a:rPr>
              <a:t>[[7. 5. 7.]</a:t>
            </a:r>
          </a:p>
          <a:p>
            <a:pPr algn="l"/>
            <a:r>
              <a:rPr lang="en-US" altLang="ko-KR" sz="1600">
                <a:latin typeface="Consolas" panose="020B0609020204030204" pitchFamily="49" charset="0"/>
              </a:rPr>
              <a:t> [2. 6. 7.]</a:t>
            </a:r>
          </a:p>
          <a:p>
            <a:pPr algn="l"/>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925108" y="3212976"/>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450497" y="3137502"/>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066678"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595892"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067348"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596562"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3FBF4A94-BFE5-1B8A-3BAC-6337C0B54D4C}"/>
              </a:ext>
            </a:extLst>
          </p:cNvPr>
          <p:cNvSpPr/>
          <p:nvPr/>
        </p:nvSpPr>
        <p:spPr>
          <a:xfrm>
            <a:off x="4844988" y="310875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896855D-AB83-818B-0D2E-76D096605DAF}"/>
              </a:ext>
            </a:extLst>
          </p:cNvPr>
          <p:cNvSpPr/>
          <p:nvPr/>
        </p:nvSpPr>
        <p:spPr>
          <a:xfrm>
            <a:off x="4896560" y="315644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17203EAC-E4E1-7298-D89F-EB16210DD753}"/>
              </a:ext>
            </a:extLst>
          </p:cNvPr>
          <p:cNvSpPr/>
          <p:nvPr/>
        </p:nvSpPr>
        <p:spPr>
          <a:xfrm>
            <a:off x="4950751"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C8FCDA2-5B93-69C9-FA2B-7D736CD580D3}"/>
              </a:ext>
            </a:extLst>
          </p:cNvPr>
          <p:cNvSpPr/>
          <p:nvPr/>
        </p:nvSpPr>
        <p:spPr>
          <a:xfrm>
            <a:off x="5365759"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p:nvPr/>
        </p:nvCxnSpPr>
        <p:spPr>
          <a:xfrm>
            <a:off x="3800872" y="1880828"/>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1224D764-6140-2E3C-B3D4-079683E23889}"/>
              </a:ext>
            </a:extLst>
          </p:cNvPr>
          <p:cNvSpPr/>
          <p:nvPr/>
        </p:nvSpPr>
        <p:spPr>
          <a:xfrm>
            <a:off x="4896560" y="367353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1675CE8-0554-40C1-D993-02250A2BCC84}"/>
              </a:ext>
            </a:extLst>
          </p:cNvPr>
          <p:cNvSpPr/>
          <p:nvPr/>
        </p:nvSpPr>
        <p:spPr>
          <a:xfrm>
            <a:off x="4950751"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40244BA-7D6F-7D7F-CA84-3C41EF061E35}"/>
              </a:ext>
            </a:extLst>
          </p:cNvPr>
          <p:cNvSpPr/>
          <p:nvPr/>
        </p:nvSpPr>
        <p:spPr>
          <a:xfrm>
            <a:off x="5365759"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5E58E30-25A2-B150-57B9-59518B648A01}"/>
              </a:ext>
            </a:extLst>
          </p:cNvPr>
          <p:cNvSpPr/>
          <p:nvPr/>
        </p:nvSpPr>
        <p:spPr>
          <a:xfrm>
            <a:off x="4844988" y="423209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074B75F-2B32-B7AB-5C7F-DC51333F6E8E}"/>
              </a:ext>
            </a:extLst>
          </p:cNvPr>
          <p:cNvSpPr/>
          <p:nvPr/>
        </p:nvSpPr>
        <p:spPr>
          <a:xfrm>
            <a:off x="4896560" y="427978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12904B-F1D2-4E0F-6D3A-969C8D8DD27D}"/>
              </a:ext>
            </a:extLst>
          </p:cNvPr>
          <p:cNvSpPr/>
          <p:nvPr/>
        </p:nvSpPr>
        <p:spPr>
          <a:xfrm>
            <a:off x="4950751"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4F9F40-59E0-6C2E-E446-48D9C42960AE}"/>
              </a:ext>
            </a:extLst>
          </p:cNvPr>
          <p:cNvSpPr/>
          <p:nvPr/>
        </p:nvSpPr>
        <p:spPr>
          <a:xfrm>
            <a:off x="5365759"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5A1177E-E7B2-FFAC-3DF8-0C53F52EC947}"/>
              </a:ext>
            </a:extLst>
          </p:cNvPr>
          <p:cNvSpPr/>
          <p:nvPr/>
        </p:nvSpPr>
        <p:spPr>
          <a:xfrm>
            <a:off x="4896560" y="479687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9FAE189-1EDB-3EC4-F7A8-CD96740CCE03}"/>
              </a:ext>
            </a:extLst>
          </p:cNvPr>
          <p:cNvSpPr/>
          <p:nvPr/>
        </p:nvSpPr>
        <p:spPr>
          <a:xfrm>
            <a:off x="4950751"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301450B-64BA-9036-3656-F179444AA1C7}"/>
              </a:ext>
            </a:extLst>
          </p:cNvPr>
          <p:cNvSpPr/>
          <p:nvPr/>
        </p:nvSpPr>
        <p:spPr>
          <a:xfrm>
            <a:off x="5365759"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22504" y="442629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676695"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091703"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22504" y="494338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676695"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091703"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직사각형 50">
            <a:extLst>
              <a:ext uri="{FF2B5EF4-FFF2-40B4-BE49-F238E27FC236}">
                <a16:creationId xmlns:a16="http://schemas.microsoft.com/office/drawing/2014/main" id="{0F8C3A47-B18B-A896-3D91-8418551C8686}"/>
              </a:ext>
            </a:extLst>
          </p:cNvPr>
          <p:cNvSpPr/>
          <p:nvPr/>
        </p:nvSpPr>
        <p:spPr>
          <a:xfrm>
            <a:off x="4263283" y="3714234"/>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268924" y="2132856"/>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2AFF02AC-1F56-EC87-44EA-DA868AEE4C66}"/>
              </a:ext>
            </a:extLst>
          </p:cNvPr>
          <p:cNvSpPr/>
          <p:nvPr/>
        </p:nvSpPr>
        <p:spPr>
          <a:xfrm>
            <a:off x="4307240" y="3757984"/>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FD26413-76C8-3382-5996-47EA19AE89B2}"/>
              </a:ext>
            </a:extLst>
          </p:cNvPr>
          <p:cNvSpPr/>
          <p:nvPr/>
        </p:nvSpPr>
        <p:spPr>
          <a:xfrm>
            <a:off x="4350990"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EC653AD-6C91-D223-9354-9B86C0F93298}"/>
              </a:ext>
            </a:extLst>
          </p:cNvPr>
          <p:cNvSpPr/>
          <p:nvPr/>
        </p:nvSpPr>
        <p:spPr>
          <a:xfrm>
            <a:off x="4394739"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6A8C2AAA-929A-DD27-B919-34384829E476}"/>
              </a:ext>
            </a:extLst>
          </p:cNvPr>
          <p:cNvSpPr/>
          <p:nvPr/>
        </p:nvSpPr>
        <p:spPr>
          <a:xfrm>
            <a:off x="4798528"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EE72F7AB-20ED-B4F4-1EF5-D29799B0706F}"/>
              </a:ext>
            </a:extLst>
          </p:cNvPr>
          <p:cNvSpPr/>
          <p:nvPr/>
        </p:nvSpPr>
        <p:spPr>
          <a:xfrm>
            <a:off x="4842277"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7FF6E140-D6F0-69BE-B393-7557715512B8}"/>
              </a:ext>
            </a:extLst>
          </p:cNvPr>
          <p:cNvSpPr/>
          <p:nvPr/>
        </p:nvSpPr>
        <p:spPr>
          <a:xfrm>
            <a:off x="4307240" y="4291422"/>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8F841D2-63FE-5843-0C87-43FF7C5CBB8D}"/>
              </a:ext>
            </a:extLst>
          </p:cNvPr>
          <p:cNvSpPr/>
          <p:nvPr/>
        </p:nvSpPr>
        <p:spPr>
          <a:xfrm>
            <a:off x="4350990"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83AB421-E22A-6D75-5A13-9A17132DE29F}"/>
              </a:ext>
            </a:extLst>
          </p:cNvPr>
          <p:cNvSpPr/>
          <p:nvPr/>
        </p:nvSpPr>
        <p:spPr>
          <a:xfrm>
            <a:off x="4394739"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45BD23D-4A36-BFE1-B92C-2C3E40BB35C9}"/>
              </a:ext>
            </a:extLst>
          </p:cNvPr>
          <p:cNvSpPr/>
          <p:nvPr/>
        </p:nvSpPr>
        <p:spPr>
          <a:xfrm>
            <a:off x="4798528"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FBA98D8F-A01A-6A07-EF72-A7C6191D44F0}"/>
              </a:ext>
            </a:extLst>
          </p:cNvPr>
          <p:cNvSpPr/>
          <p:nvPr/>
        </p:nvSpPr>
        <p:spPr>
          <a:xfrm>
            <a:off x="4842277"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BA77D9E-0F61-86C0-11F9-F555459B3CC5}"/>
              </a:ext>
            </a:extLst>
          </p:cNvPr>
          <p:cNvSpPr/>
          <p:nvPr/>
        </p:nvSpPr>
        <p:spPr>
          <a:xfrm>
            <a:off x="4263283" y="4878529"/>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4DC1899-E6C9-FD0B-E41E-7698A70ED042}"/>
              </a:ext>
            </a:extLst>
          </p:cNvPr>
          <p:cNvSpPr/>
          <p:nvPr/>
        </p:nvSpPr>
        <p:spPr>
          <a:xfrm>
            <a:off x="4307240" y="4922279"/>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6E5194E-A78C-4404-1B15-F8EBB8527829}"/>
              </a:ext>
            </a:extLst>
          </p:cNvPr>
          <p:cNvSpPr/>
          <p:nvPr/>
        </p:nvSpPr>
        <p:spPr>
          <a:xfrm>
            <a:off x="4350990"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E58C3E0-C25C-D157-7605-9F033930DF0B}"/>
              </a:ext>
            </a:extLst>
          </p:cNvPr>
          <p:cNvSpPr/>
          <p:nvPr/>
        </p:nvSpPr>
        <p:spPr>
          <a:xfrm>
            <a:off x="4394739"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108F75C-44FC-E339-59F5-068517DE6EA5}"/>
              </a:ext>
            </a:extLst>
          </p:cNvPr>
          <p:cNvSpPr/>
          <p:nvPr/>
        </p:nvSpPr>
        <p:spPr>
          <a:xfrm>
            <a:off x="4798528"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ADEB87-E1F9-156F-E3F5-491F590D3CF1}"/>
              </a:ext>
            </a:extLst>
          </p:cNvPr>
          <p:cNvSpPr/>
          <p:nvPr/>
        </p:nvSpPr>
        <p:spPr>
          <a:xfrm>
            <a:off x="4842277"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8714C05C-A8D1-1571-1B5D-4FE5C9462555}"/>
              </a:ext>
            </a:extLst>
          </p:cNvPr>
          <p:cNvSpPr/>
          <p:nvPr/>
        </p:nvSpPr>
        <p:spPr>
          <a:xfrm>
            <a:off x="4307240" y="5455717"/>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04560C9-D0DD-03D7-1C31-934358A99CCB}"/>
              </a:ext>
            </a:extLst>
          </p:cNvPr>
          <p:cNvSpPr/>
          <p:nvPr/>
        </p:nvSpPr>
        <p:spPr>
          <a:xfrm>
            <a:off x="4350990"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056381B-AFA3-EC52-50AC-57DD16BBA66B}"/>
              </a:ext>
            </a:extLst>
          </p:cNvPr>
          <p:cNvSpPr/>
          <p:nvPr/>
        </p:nvSpPr>
        <p:spPr>
          <a:xfrm>
            <a:off x="4394739"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A13F0A50-821F-DEF4-D36E-D478D2DE5F8A}"/>
              </a:ext>
            </a:extLst>
          </p:cNvPr>
          <p:cNvSpPr/>
          <p:nvPr/>
        </p:nvSpPr>
        <p:spPr>
          <a:xfrm>
            <a:off x="4798528"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DF5B785-E3F2-A88F-50E2-C36975532AD5}"/>
              </a:ext>
            </a:extLst>
          </p:cNvPr>
          <p:cNvSpPr/>
          <p:nvPr/>
        </p:nvSpPr>
        <p:spPr>
          <a:xfrm>
            <a:off x="4842277"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4FDDE449-C961-9A1D-2185-0421F2B68E0F}"/>
              </a:ext>
            </a:extLst>
          </p:cNvPr>
          <p:cNvSpPr/>
          <p:nvPr/>
        </p:nvSpPr>
        <p:spPr>
          <a:xfrm>
            <a:off x="3261324" y="3562727"/>
            <a:ext cx="1521480" cy="172313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C7F076-9349-714F-A907-0ACDE085F16F}"/>
              </a:ext>
            </a:extLst>
          </p:cNvPr>
          <p:cNvSpPr/>
          <p:nvPr/>
        </p:nvSpPr>
        <p:spPr>
          <a:xfrm>
            <a:off x="3299427" y="3609354"/>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27EB8C1-14B4-7CB8-F071-1790B6578337}"/>
              </a:ext>
            </a:extLst>
          </p:cNvPr>
          <p:cNvSpPr/>
          <p:nvPr/>
        </p:nvSpPr>
        <p:spPr>
          <a:xfrm>
            <a:off x="3346054"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132856"/>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F50B6142-3620-15F5-BD7A-0E4A36F1AD5E}"/>
              </a:ext>
            </a:extLst>
          </p:cNvPr>
          <p:cNvSpPr/>
          <p:nvPr/>
        </p:nvSpPr>
        <p:spPr>
          <a:xfrm>
            <a:off x="3392680"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3E20D1B-E0F6-7976-E08F-7927C4D557C8}"/>
              </a:ext>
            </a:extLst>
          </p:cNvPr>
          <p:cNvSpPr/>
          <p:nvPr/>
        </p:nvSpPr>
        <p:spPr>
          <a:xfrm>
            <a:off x="3800872"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2EF512F-B9A5-4193-A6A4-78EA9A056176}"/>
              </a:ext>
            </a:extLst>
          </p:cNvPr>
          <p:cNvSpPr/>
          <p:nvPr/>
        </p:nvSpPr>
        <p:spPr>
          <a:xfrm>
            <a:off x="3847498"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85D9AC3-D425-7F50-175A-0EDBA13C2B16}"/>
              </a:ext>
            </a:extLst>
          </p:cNvPr>
          <p:cNvSpPr/>
          <p:nvPr/>
        </p:nvSpPr>
        <p:spPr>
          <a:xfrm>
            <a:off x="4255690"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172BB9-820C-DCF4-B6BF-427E6FC2104C}"/>
              </a:ext>
            </a:extLst>
          </p:cNvPr>
          <p:cNvSpPr/>
          <p:nvPr/>
        </p:nvSpPr>
        <p:spPr>
          <a:xfrm>
            <a:off x="4302316"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1B6A156-2318-9E9D-B514-6326FCD69216}"/>
              </a:ext>
            </a:extLst>
          </p:cNvPr>
          <p:cNvSpPr/>
          <p:nvPr/>
        </p:nvSpPr>
        <p:spPr>
          <a:xfrm>
            <a:off x="3299427" y="4154133"/>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1145C14-9DAD-9996-D916-38747EC25F17}"/>
              </a:ext>
            </a:extLst>
          </p:cNvPr>
          <p:cNvSpPr/>
          <p:nvPr/>
        </p:nvSpPr>
        <p:spPr>
          <a:xfrm>
            <a:off x="3346054"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E27C996-2944-10E3-D034-87391EF13607}"/>
              </a:ext>
            </a:extLst>
          </p:cNvPr>
          <p:cNvSpPr/>
          <p:nvPr/>
        </p:nvSpPr>
        <p:spPr>
          <a:xfrm>
            <a:off x="3392680"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F9BAD48E-054C-4E32-67AB-D5644953F74E}"/>
              </a:ext>
            </a:extLst>
          </p:cNvPr>
          <p:cNvSpPr/>
          <p:nvPr/>
        </p:nvSpPr>
        <p:spPr>
          <a:xfrm>
            <a:off x="3800872"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700A6C8-4B50-1BFA-8ECD-53B6CC256631}"/>
              </a:ext>
            </a:extLst>
          </p:cNvPr>
          <p:cNvSpPr/>
          <p:nvPr/>
        </p:nvSpPr>
        <p:spPr>
          <a:xfrm>
            <a:off x="3847498"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6C63AF5-F225-A7AA-591C-C5DBDD8A34F0}"/>
              </a:ext>
            </a:extLst>
          </p:cNvPr>
          <p:cNvSpPr/>
          <p:nvPr/>
        </p:nvSpPr>
        <p:spPr>
          <a:xfrm>
            <a:off x="4255690"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D2A2D08-719D-96AB-601D-F6EBFB22AC2F}"/>
              </a:ext>
            </a:extLst>
          </p:cNvPr>
          <p:cNvSpPr/>
          <p:nvPr/>
        </p:nvSpPr>
        <p:spPr>
          <a:xfrm>
            <a:off x="4302316"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A42229D-8389-0931-88ED-A373546751FC}"/>
              </a:ext>
            </a:extLst>
          </p:cNvPr>
          <p:cNvSpPr/>
          <p:nvPr/>
        </p:nvSpPr>
        <p:spPr>
          <a:xfrm>
            <a:off x="3300240" y="4701349"/>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24A463B-E208-8165-2AD2-1414B16E8F19}"/>
              </a:ext>
            </a:extLst>
          </p:cNvPr>
          <p:cNvSpPr/>
          <p:nvPr/>
        </p:nvSpPr>
        <p:spPr>
          <a:xfrm>
            <a:off x="3346867"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5920485-A068-8F41-FD4A-0A06F3764A2D}"/>
              </a:ext>
            </a:extLst>
          </p:cNvPr>
          <p:cNvSpPr/>
          <p:nvPr/>
        </p:nvSpPr>
        <p:spPr>
          <a:xfrm>
            <a:off x="3393493"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5C8ACCE-304A-108D-3DB7-8C74C6B27159}"/>
              </a:ext>
            </a:extLst>
          </p:cNvPr>
          <p:cNvSpPr/>
          <p:nvPr/>
        </p:nvSpPr>
        <p:spPr>
          <a:xfrm>
            <a:off x="3801685"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3474CD0-B50D-D6B4-410E-20CA03A09A9E}"/>
              </a:ext>
            </a:extLst>
          </p:cNvPr>
          <p:cNvSpPr/>
          <p:nvPr/>
        </p:nvSpPr>
        <p:spPr>
          <a:xfrm>
            <a:off x="3848311"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32F7EF3-0C66-9796-2052-FF98B8C83BF2}"/>
              </a:ext>
            </a:extLst>
          </p:cNvPr>
          <p:cNvSpPr/>
          <p:nvPr/>
        </p:nvSpPr>
        <p:spPr>
          <a:xfrm>
            <a:off x="4256503"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040E02A-D42D-1810-4248-DFAD369BBD73}"/>
              </a:ext>
            </a:extLst>
          </p:cNvPr>
          <p:cNvSpPr/>
          <p:nvPr/>
        </p:nvSpPr>
        <p:spPr>
          <a:xfrm>
            <a:off x="4303129"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515792" y="1808820"/>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9747" y="3154763"/>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0417AA0B-7AA1-7E27-6A3B-6B71D7D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12" y="4660044"/>
            <a:ext cx="1489621" cy="1355179"/>
          </a:xfrm>
          <a:prstGeom prst="rect">
            <a:avLst/>
          </a:prstGeom>
          <a:noFill/>
          <a:extLst>
            <a:ext uri="{909E8E84-426E-40DD-AFC4-6F175D3DCCD1}">
              <a14:hiddenFill xmlns:a14="http://schemas.microsoft.com/office/drawing/2010/main">
                <a:solidFill>
                  <a:srgbClr val="FFFFFF"/>
                </a:solidFill>
              </a14:hiddenFill>
            </a:ext>
          </a:extLst>
        </p:spPr>
      </p:pic>
      <p:sp>
        <p:nvSpPr>
          <p:cNvPr id="7" name="화살표: 아래쪽 6">
            <a:extLst>
              <a:ext uri="{FF2B5EF4-FFF2-40B4-BE49-F238E27FC236}">
                <a16:creationId xmlns:a16="http://schemas.microsoft.com/office/drawing/2014/main" id="{B02D3282-F104-EB1C-27D8-8C781D9FE7C9}"/>
              </a:ext>
            </a:extLst>
          </p:cNvPr>
          <p:cNvSpPr/>
          <p:nvPr/>
        </p:nvSpPr>
        <p:spPr>
          <a:xfrm>
            <a:off x="6357156" y="4509120"/>
            <a:ext cx="360040" cy="325077"/>
          </a:xfrm>
          <a:prstGeom prst="down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6772755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7506" y="3148396"/>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EE02B536-8349-72B0-C916-785B4285254D}"/>
              </a:ext>
            </a:extLst>
          </p:cNvPr>
          <p:cNvSpPr/>
          <p:nvPr/>
        </p:nvSpPr>
        <p:spPr>
          <a:xfrm>
            <a:off x="4546737" y="219251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95611A4-187A-A178-C6B4-8C8C53BAD8E9}"/>
              </a:ext>
            </a:extLst>
          </p:cNvPr>
          <p:cNvSpPr/>
          <p:nvPr/>
        </p:nvSpPr>
        <p:spPr>
          <a:xfrm>
            <a:off x="4589599" y="223067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8DFDB32-1A03-2CDA-C6A9-178D8C12A3D1}"/>
              </a:ext>
            </a:extLst>
          </p:cNvPr>
          <p:cNvSpPr/>
          <p:nvPr/>
        </p:nvSpPr>
        <p:spPr>
          <a:xfrm>
            <a:off x="4630518" y="226769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9" name="직사각형 58">
            <a:extLst>
              <a:ext uri="{FF2B5EF4-FFF2-40B4-BE49-F238E27FC236}">
                <a16:creationId xmlns:a16="http://schemas.microsoft.com/office/drawing/2014/main" id="{1831AF26-EA22-9599-9CFF-89853AB15468}"/>
              </a:ext>
            </a:extLst>
          </p:cNvPr>
          <p:cNvSpPr/>
          <p:nvPr/>
        </p:nvSpPr>
        <p:spPr>
          <a:xfrm>
            <a:off x="8121352" y="229079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0AA29B6-0930-44F6-02FB-F7A1DCE120F6}"/>
              </a:ext>
            </a:extLst>
          </p:cNvPr>
          <p:cNvSpPr/>
          <p:nvPr/>
        </p:nvSpPr>
        <p:spPr>
          <a:xfrm>
            <a:off x="8164444"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3834915C-16F3-48D4-67A1-2DEDFC878B0F}"/>
              </a:ext>
            </a:extLst>
          </p:cNvPr>
          <p:cNvSpPr/>
          <p:nvPr/>
        </p:nvSpPr>
        <p:spPr>
          <a:xfrm>
            <a:off x="8211071"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3390A40-B9D3-6A6F-2E51-EDB739BD1E27}"/>
              </a:ext>
            </a:extLst>
          </p:cNvPr>
          <p:cNvSpPr/>
          <p:nvPr/>
        </p:nvSpPr>
        <p:spPr>
          <a:xfrm>
            <a:off x="8257697"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0B5CFA4-10F5-5235-8545-77C5F3DE9AA6}"/>
              </a:ext>
            </a:extLst>
          </p:cNvPr>
          <p:cNvSpPr/>
          <p:nvPr/>
        </p:nvSpPr>
        <p:spPr>
          <a:xfrm>
            <a:off x="8709223"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8C57EEC-5A77-9ED5-E134-1BA1C7656887}"/>
              </a:ext>
            </a:extLst>
          </p:cNvPr>
          <p:cNvSpPr/>
          <p:nvPr/>
        </p:nvSpPr>
        <p:spPr>
          <a:xfrm>
            <a:off x="8755850"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8433E73-9426-3EBD-631A-46E2A0A67015}"/>
              </a:ext>
            </a:extLst>
          </p:cNvPr>
          <p:cNvSpPr/>
          <p:nvPr/>
        </p:nvSpPr>
        <p:spPr>
          <a:xfrm>
            <a:off x="8802476"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7FF0E19-93E1-AC34-1315-715F8EA96443}"/>
              </a:ext>
            </a:extLst>
          </p:cNvPr>
          <p:cNvSpPr/>
          <p:nvPr/>
        </p:nvSpPr>
        <p:spPr>
          <a:xfrm>
            <a:off x="8121352" y="292323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FE8A8-98AF-C2CB-51E9-C2F6A84A9121}"/>
              </a:ext>
            </a:extLst>
          </p:cNvPr>
          <p:cNvSpPr/>
          <p:nvPr/>
        </p:nvSpPr>
        <p:spPr>
          <a:xfrm>
            <a:off x="8164444"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5A7BED9-34D7-4589-9EE9-D94684BEA761}"/>
              </a:ext>
            </a:extLst>
          </p:cNvPr>
          <p:cNvSpPr/>
          <p:nvPr/>
        </p:nvSpPr>
        <p:spPr>
          <a:xfrm>
            <a:off x="8211071"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56986B-0BDB-3755-0D3B-0F47ACC625DE}"/>
              </a:ext>
            </a:extLst>
          </p:cNvPr>
          <p:cNvSpPr/>
          <p:nvPr/>
        </p:nvSpPr>
        <p:spPr>
          <a:xfrm>
            <a:off x="8257697"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6F73BD1-564E-9098-E82B-B813C0DE115D}"/>
              </a:ext>
            </a:extLst>
          </p:cNvPr>
          <p:cNvSpPr/>
          <p:nvPr/>
        </p:nvSpPr>
        <p:spPr>
          <a:xfrm>
            <a:off x="8709223"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F7790E-14EF-9F9A-031A-32110740E693}"/>
              </a:ext>
            </a:extLst>
          </p:cNvPr>
          <p:cNvSpPr/>
          <p:nvPr/>
        </p:nvSpPr>
        <p:spPr>
          <a:xfrm>
            <a:off x="8755850"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40BB6F1-F45B-D58F-1A9C-4B33E02E2714}"/>
              </a:ext>
            </a:extLst>
          </p:cNvPr>
          <p:cNvSpPr/>
          <p:nvPr/>
        </p:nvSpPr>
        <p:spPr>
          <a:xfrm>
            <a:off x="8802476"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01C5FAB7-4E7C-4854-9620-8760A83A7149}"/>
              </a:ext>
            </a:extLst>
          </p:cNvPr>
          <p:cNvCxnSpPr>
            <a:cxnSpLocks/>
          </p:cNvCxnSpPr>
          <p:nvPr/>
        </p:nvCxnSpPr>
        <p:spPr>
          <a:xfrm>
            <a:off x="5133020" y="1668076"/>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2C36951E-B618-FC13-E7E2-C3CD3592514C}"/>
              </a:ext>
            </a:extLst>
          </p:cNvPr>
          <p:cNvSpPr/>
          <p:nvPr/>
        </p:nvSpPr>
        <p:spPr>
          <a:xfrm>
            <a:off x="4678580"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9988825-C392-F3E4-5E08-283D80B3F754}"/>
              </a:ext>
            </a:extLst>
          </p:cNvPr>
          <p:cNvSpPr/>
          <p:nvPr/>
        </p:nvSpPr>
        <p:spPr>
          <a:xfrm>
            <a:off x="5034937"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E2262A71-9C6B-94DA-1A73-4E5D3A17C7B5}"/>
              </a:ext>
            </a:extLst>
          </p:cNvPr>
          <p:cNvSpPr/>
          <p:nvPr/>
        </p:nvSpPr>
        <p:spPr>
          <a:xfrm>
            <a:off x="5391294"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DC96ABF-795B-43FD-F79A-72E7BB6C9846}"/>
              </a:ext>
            </a:extLst>
          </p:cNvPr>
          <p:cNvSpPr/>
          <p:nvPr/>
        </p:nvSpPr>
        <p:spPr>
          <a:xfrm>
            <a:off x="4589599" y="27410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E737860-3A45-566C-B6F8-DBF3BB5E1FEB}"/>
              </a:ext>
            </a:extLst>
          </p:cNvPr>
          <p:cNvSpPr/>
          <p:nvPr/>
        </p:nvSpPr>
        <p:spPr>
          <a:xfrm>
            <a:off x="4630518" y="27781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58A90DE9-8864-A4CC-23B5-80EF9DB82EF4}"/>
              </a:ext>
            </a:extLst>
          </p:cNvPr>
          <p:cNvSpPr/>
          <p:nvPr/>
        </p:nvSpPr>
        <p:spPr>
          <a:xfrm>
            <a:off x="4678580"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A2B4B69-734C-5E33-9E62-ADC3357579E6}"/>
              </a:ext>
            </a:extLst>
          </p:cNvPr>
          <p:cNvSpPr/>
          <p:nvPr/>
        </p:nvSpPr>
        <p:spPr>
          <a:xfrm>
            <a:off x="5034937"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6719E5E-CB0A-D8BB-A80C-5C1EC0A6B79D}"/>
              </a:ext>
            </a:extLst>
          </p:cNvPr>
          <p:cNvSpPr/>
          <p:nvPr/>
        </p:nvSpPr>
        <p:spPr>
          <a:xfrm>
            <a:off x="5391294"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1A882D8-AB91-E457-B3CE-BCBF32A202BA}"/>
              </a:ext>
            </a:extLst>
          </p:cNvPr>
          <p:cNvSpPr/>
          <p:nvPr/>
        </p:nvSpPr>
        <p:spPr>
          <a:xfrm>
            <a:off x="4545559" y="3294728"/>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6626530-EBB1-EA2A-4EEF-6BBAC67E1C5C}"/>
              </a:ext>
            </a:extLst>
          </p:cNvPr>
          <p:cNvSpPr/>
          <p:nvPr/>
        </p:nvSpPr>
        <p:spPr>
          <a:xfrm>
            <a:off x="4588421" y="33328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D2D6D2B-9918-206B-3CB5-5C80FD03EACF}"/>
              </a:ext>
            </a:extLst>
          </p:cNvPr>
          <p:cNvSpPr/>
          <p:nvPr/>
        </p:nvSpPr>
        <p:spPr>
          <a:xfrm>
            <a:off x="4629340" y="33699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6A3F279-2CED-98FB-A184-19636AAA24B3}"/>
              </a:ext>
            </a:extLst>
          </p:cNvPr>
          <p:cNvSpPr/>
          <p:nvPr/>
        </p:nvSpPr>
        <p:spPr>
          <a:xfrm>
            <a:off x="4677402"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057CAF6-367A-DACA-F2C8-3D1C2D059920}"/>
              </a:ext>
            </a:extLst>
          </p:cNvPr>
          <p:cNvSpPr/>
          <p:nvPr/>
        </p:nvSpPr>
        <p:spPr>
          <a:xfrm>
            <a:off x="5033759"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5A042CCE-6FF5-C041-557A-0F04C9651AC5}"/>
              </a:ext>
            </a:extLst>
          </p:cNvPr>
          <p:cNvSpPr/>
          <p:nvPr/>
        </p:nvSpPr>
        <p:spPr>
          <a:xfrm>
            <a:off x="5390116"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48D21A-29D9-5291-F758-737E6822F168}"/>
              </a:ext>
            </a:extLst>
          </p:cNvPr>
          <p:cNvSpPr/>
          <p:nvPr/>
        </p:nvSpPr>
        <p:spPr>
          <a:xfrm>
            <a:off x="4588421" y="3843306"/>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69355EFB-F3A3-E22B-88A3-4C54F453B3C9}"/>
              </a:ext>
            </a:extLst>
          </p:cNvPr>
          <p:cNvSpPr/>
          <p:nvPr/>
        </p:nvSpPr>
        <p:spPr>
          <a:xfrm>
            <a:off x="4629340" y="3880335"/>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F7E9F74-62C5-FEDF-70A0-173ABCE60CDC}"/>
              </a:ext>
            </a:extLst>
          </p:cNvPr>
          <p:cNvSpPr/>
          <p:nvPr/>
        </p:nvSpPr>
        <p:spPr>
          <a:xfrm>
            <a:off x="4677402"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1F04F1F-8228-0787-EA98-AF5C54A4321A}"/>
              </a:ext>
            </a:extLst>
          </p:cNvPr>
          <p:cNvSpPr/>
          <p:nvPr/>
        </p:nvSpPr>
        <p:spPr>
          <a:xfrm>
            <a:off x="5033759"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FE46B65-6736-370F-11C1-40E77C494DBB}"/>
              </a:ext>
            </a:extLst>
          </p:cNvPr>
          <p:cNvSpPr/>
          <p:nvPr/>
        </p:nvSpPr>
        <p:spPr>
          <a:xfrm>
            <a:off x="5390116"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직사각형 122">
            <a:extLst>
              <a:ext uri="{FF2B5EF4-FFF2-40B4-BE49-F238E27FC236}">
                <a16:creationId xmlns:a16="http://schemas.microsoft.com/office/drawing/2014/main" id="{DBEAFE8B-6804-B16D-C5FE-5A2751087701}"/>
              </a:ext>
            </a:extLst>
          </p:cNvPr>
          <p:cNvSpPr/>
          <p:nvPr/>
        </p:nvSpPr>
        <p:spPr>
          <a:xfrm>
            <a:off x="4938428" y="2508842"/>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33B10D00-134C-C8E5-6B4B-EA443BEB8D43}"/>
              </a:ext>
            </a:extLst>
          </p:cNvPr>
          <p:cNvSpPr/>
          <p:nvPr/>
        </p:nvSpPr>
        <p:spPr>
          <a:xfrm>
            <a:off x="4978288" y="2547001"/>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00AF157-1E6F-63B2-3C2F-5B18E9EB2CE6}"/>
              </a:ext>
            </a:extLst>
          </p:cNvPr>
          <p:cNvSpPr/>
          <p:nvPr/>
        </p:nvSpPr>
        <p:spPr>
          <a:xfrm>
            <a:off x="5018877"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4D83D87-49C8-4BF1-9BA6-E110E874A806}"/>
              </a:ext>
            </a:extLst>
          </p:cNvPr>
          <p:cNvSpPr txBox="1"/>
          <p:nvPr/>
        </p:nvSpPr>
        <p:spPr>
          <a:xfrm>
            <a:off x="1320155" y="2527165"/>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9" name="TextBox 58">
            <a:extLst>
              <a:ext uri="{FF2B5EF4-FFF2-40B4-BE49-F238E27FC236}">
                <a16:creationId xmlns:a16="http://schemas.microsoft.com/office/drawing/2014/main" id="{C78DE8E2-6D33-45AC-B417-E2C6849D9A3B}"/>
              </a:ext>
            </a:extLst>
          </p:cNvPr>
          <p:cNvSpPr txBox="1"/>
          <p:nvPr/>
        </p:nvSpPr>
        <p:spPr>
          <a:xfrm>
            <a:off x="7281280" y="2241148"/>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7316818" y="158464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702045" y="1908683"/>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634699"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8116312"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621861"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3744085" y="3836799"/>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6A80BDA0-F8F7-C9EA-DB72-C65BAEDA8AFD}"/>
              </a:ext>
            </a:extLst>
          </p:cNvPr>
          <p:cNvSpPr/>
          <p:nvPr/>
        </p:nvSpPr>
        <p:spPr>
          <a:xfrm>
            <a:off x="1670434" y="3038572"/>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710EB00-82E2-4714-B517-5466E047AB9D}"/>
              </a:ext>
            </a:extLst>
          </p:cNvPr>
          <p:cNvSpPr/>
          <p:nvPr/>
        </p:nvSpPr>
        <p:spPr>
          <a:xfrm>
            <a:off x="1713296" y="3076732"/>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78AA3FA-8099-94AF-D59D-27D6B2BB8B93}"/>
              </a:ext>
            </a:extLst>
          </p:cNvPr>
          <p:cNvSpPr/>
          <p:nvPr/>
        </p:nvSpPr>
        <p:spPr>
          <a:xfrm>
            <a:off x="1754215" y="3113761"/>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E9A8CE9-96A5-9425-39AB-52529F751CA9}"/>
              </a:ext>
            </a:extLst>
          </p:cNvPr>
          <p:cNvSpPr/>
          <p:nvPr/>
        </p:nvSpPr>
        <p:spPr>
          <a:xfrm>
            <a:off x="1802277"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26E0D7E-438B-9AED-569A-E508C06ADAB2}"/>
              </a:ext>
            </a:extLst>
          </p:cNvPr>
          <p:cNvSpPr/>
          <p:nvPr/>
        </p:nvSpPr>
        <p:spPr>
          <a:xfrm>
            <a:off x="2158634"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C144CC7-50B5-AFB1-2C9C-ECE044DFB3E4}"/>
              </a:ext>
            </a:extLst>
          </p:cNvPr>
          <p:cNvSpPr/>
          <p:nvPr/>
        </p:nvSpPr>
        <p:spPr>
          <a:xfrm>
            <a:off x="2514991"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D2BDB7B-771D-DDD0-37B4-7644410EC929}"/>
              </a:ext>
            </a:extLst>
          </p:cNvPr>
          <p:cNvSpPr/>
          <p:nvPr/>
        </p:nvSpPr>
        <p:spPr>
          <a:xfrm>
            <a:off x="1713296" y="35871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A87989B-8FA1-48D1-6ED0-58FCEC99FACC}"/>
              </a:ext>
            </a:extLst>
          </p:cNvPr>
          <p:cNvSpPr/>
          <p:nvPr/>
        </p:nvSpPr>
        <p:spPr>
          <a:xfrm>
            <a:off x="1754215" y="36241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C13E44C-2E29-248B-A2B9-F044C9836149}"/>
              </a:ext>
            </a:extLst>
          </p:cNvPr>
          <p:cNvSpPr/>
          <p:nvPr/>
        </p:nvSpPr>
        <p:spPr>
          <a:xfrm>
            <a:off x="1802277"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0D9273DB-4490-5854-B282-4F1519D634A0}"/>
              </a:ext>
            </a:extLst>
          </p:cNvPr>
          <p:cNvSpPr/>
          <p:nvPr/>
        </p:nvSpPr>
        <p:spPr>
          <a:xfrm>
            <a:off x="2158634"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E010276-6AF6-FABA-5CEA-9D484E04AC5E}"/>
              </a:ext>
            </a:extLst>
          </p:cNvPr>
          <p:cNvSpPr/>
          <p:nvPr/>
        </p:nvSpPr>
        <p:spPr>
          <a:xfrm>
            <a:off x="2514991"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504690E-606E-BF2E-3651-DA3B5E17D8B1}"/>
              </a:ext>
            </a:extLst>
          </p:cNvPr>
          <p:cNvSpPr/>
          <p:nvPr/>
        </p:nvSpPr>
        <p:spPr>
          <a:xfrm>
            <a:off x="1669256" y="414079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70772D1-0558-8298-3209-DE2930CAC70F}"/>
              </a:ext>
            </a:extLst>
          </p:cNvPr>
          <p:cNvSpPr/>
          <p:nvPr/>
        </p:nvSpPr>
        <p:spPr>
          <a:xfrm>
            <a:off x="1712118" y="41789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80188FA-D068-0E28-555B-290AACA86FC2}"/>
              </a:ext>
            </a:extLst>
          </p:cNvPr>
          <p:cNvSpPr/>
          <p:nvPr/>
        </p:nvSpPr>
        <p:spPr>
          <a:xfrm>
            <a:off x="1753037" y="42159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ECB6A9F-201E-3E37-5E71-826F22695DAB}"/>
              </a:ext>
            </a:extLst>
          </p:cNvPr>
          <p:cNvSpPr/>
          <p:nvPr/>
        </p:nvSpPr>
        <p:spPr>
          <a:xfrm>
            <a:off x="1801099"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DC360A0-6F98-08E8-E9F8-1B3B96F56776}"/>
              </a:ext>
            </a:extLst>
          </p:cNvPr>
          <p:cNvSpPr/>
          <p:nvPr/>
        </p:nvSpPr>
        <p:spPr>
          <a:xfrm>
            <a:off x="2157456"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8349C38-CFF8-5685-2FCC-7F089D70D6B1}"/>
              </a:ext>
            </a:extLst>
          </p:cNvPr>
          <p:cNvSpPr/>
          <p:nvPr/>
        </p:nvSpPr>
        <p:spPr>
          <a:xfrm>
            <a:off x="2513813"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793F298-D37F-AEC1-4768-3BB093D5ABA9}"/>
              </a:ext>
            </a:extLst>
          </p:cNvPr>
          <p:cNvSpPr/>
          <p:nvPr/>
        </p:nvSpPr>
        <p:spPr>
          <a:xfrm>
            <a:off x="1712118" y="468936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7DE9068-588C-2ABA-6B87-2B28D9D591FA}"/>
              </a:ext>
            </a:extLst>
          </p:cNvPr>
          <p:cNvSpPr/>
          <p:nvPr/>
        </p:nvSpPr>
        <p:spPr>
          <a:xfrm>
            <a:off x="1753037" y="472639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B020ECFD-EB0C-E080-88CD-2EDA3D8D9B45}"/>
              </a:ext>
            </a:extLst>
          </p:cNvPr>
          <p:cNvSpPr/>
          <p:nvPr/>
        </p:nvSpPr>
        <p:spPr>
          <a:xfrm>
            <a:off x="1801099"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8F528F1-434F-3EA7-83CC-BFDE8631B942}"/>
              </a:ext>
            </a:extLst>
          </p:cNvPr>
          <p:cNvSpPr/>
          <p:nvPr/>
        </p:nvSpPr>
        <p:spPr>
          <a:xfrm>
            <a:off x="2157456"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0422F0F-0CD3-1736-A1AA-55D1B92C1B8A}"/>
              </a:ext>
            </a:extLst>
          </p:cNvPr>
          <p:cNvSpPr/>
          <p:nvPr/>
        </p:nvSpPr>
        <p:spPr>
          <a:xfrm>
            <a:off x="2513813"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68DC1334-F336-2DDE-124D-9DC6DF8B785B}"/>
              </a:ext>
            </a:extLst>
          </p:cNvPr>
          <p:cNvCxnSpPr>
            <a:stCxn id="59" idx="0"/>
            <a:endCxn id="59" idx="2"/>
          </p:cNvCxnSpPr>
          <p:nvPr/>
        </p:nvCxnSpPr>
        <p:spPr>
          <a:xfrm>
            <a:off x="8335415" y="2241148"/>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DD6EB941-D749-D3E7-BBA1-A82B47259F36}"/>
              </a:ext>
            </a:extLst>
          </p:cNvPr>
          <p:cNvCxnSpPr/>
          <p:nvPr/>
        </p:nvCxnSpPr>
        <p:spPr>
          <a:xfrm>
            <a:off x="8335415" y="1538725"/>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id="{6FB92610-A16A-6824-93BE-177EC08E5F41}"/>
              </a:ext>
            </a:extLst>
          </p:cNvPr>
          <p:cNvSpPr/>
          <p:nvPr/>
        </p:nvSpPr>
        <p:spPr>
          <a:xfrm>
            <a:off x="5057946"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9DBB6D5-40A5-95E3-5C72-661FE7874173}"/>
              </a:ext>
            </a:extLst>
          </p:cNvPr>
          <p:cNvSpPr/>
          <p:nvPr/>
        </p:nvSpPr>
        <p:spPr>
          <a:xfrm>
            <a:off x="5457070"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AF06181C-02E7-8115-1B4F-01AE6E2B5FE5}"/>
              </a:ext>
            </a:extLst>
          </p:cNvPr>
          <p:cNvSpPr/>
          <p:nvPr/>
        </p:nvSpPr>
        <p:spPr>
          <a:xfrm>
            <a:off x="5496139"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D835E58A-DCBF-D547-E894-03E75D9C43A1}"/>
              </a:ext>
            </a:extLst>
          </p:cNvPr>
          <p:cNvSpPr/>
          <p:nvPr/>
        </p:nvSpPr>
        <p:spPr>
          <a:xfrm>
            <a:off x="4978288" y="305586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83D4D7-B3EF-D459-3074-BDAA20EE76AE}"/>
              </a:ext>
            </a:extLst>
          </p:cNvPr>
          <p:cNvSpPr/>
          <p:nvPr/>
        </p:nvSpPr>
        <p:spPr>
          <a:xfrm>
            <a:off x="5018877"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CFB1416-2D97-AA29-38D4-115D18969F6C}"/>
              </a:ext>
            </a:extLst>
          </p:cNvPr>
          <p:cNvSpPr/>
          <p:nvPr/>
        </p:nvSpPr>
        <p:spPr>
          <a:xfrm>
            <a:off x="5057946"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A34EB7E-3E05-13CF-1FDA-185209A9078F}"/>
              </a:ext>
            </a:extLst>
          </p:cNvPr>
          <p:cNvSpPr/>
          <p:nvPr/>
        </p:nvSpPr>
        <p:spPr>
          <a:xfrm>
            <a:off x="5457070"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82C281F-474A-7580-9370-4FAFC01EF57C}"/>
              </a:ext>
            </a:extLst>
          </p:cNvPr>
          <p:cNvSpPr/>
          <p:nvPr/>
        </p:nvSpPr>
        <p:spPr>
          <a:xfrm>
            <a:off x="5496139"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82A189D-22B0-C1AF-4864-314EC58DC4A5}"/>
              </a:ext>
            </a:extLst>
          </p:cNvPr>
          <p:cNvSpPr/>
          <p:nvPr/>
        </p:nvSpPr>
        <p:spPr>
          <a:xfrm>
            <a:off x="4938428" y="3603366"/>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37AD982-B3D3-9E25-5598-7D69E4271054}"/>
              </a:ext>
            </a:extLst>
          </p:cNvPr>
          <p:cNvSpPr/>
          <p:nvPr/>
        </p:nvSpPr>
        <p:spPr>
          <a:xfrm>
            <a:off x="4978288" y="3641525"/>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77D1635-8720-1321-3472-A03C3226E27C}"/>
              </a:ext>
            </a:extLst>
          </p:cNvPr>
          <p:cNvSpPr/>
          <p:nvPr/>
        </p:nvSpPr>
        <p:spPr>
          <a:xfrm>
            <a:off x="5018877"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2245EF53-6B6B-64C4-6A91-B4206EAD403A}"/>
              </a:ext>
            </a:extLst>
          </p:cNvPr>
          <p:cNvSpPr/>
          <p:nvPr/>
        </p:nvSpPr>
        <p:spPr>
          <a:xfrm>
            <a:off x="5057946"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7212D2E-8EAA-E1DA-80AC-97AA79AC63CF}"/>
              </a:ext>
            </a:extLst>
          </p:cNvPr>
          <p:cNvSpPr/>
          <p:nvPr/>
        </p:nvSpPr>
        <p:spPr>
          <a:xfrm>
            <a:off x="5457070"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075C53-6650-DB4C-3182-3953821D5818}"/>
              </a:ext>
            </a:extLst>
          </p:cNvPr>
          <p:cNvSpPr/>
          <p:nvPr/>
        </p:nvSpPr>
        <p:spPr>
          <a:xfrm>
            <a:off x="5496139"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4BE9A29-69EF-0A2E-BC8F-AD8867FD687C}"/>
              </a:ext>
            </a:extLst>
          </p:cNvPr>
          <p:cNvSpPr/>
          <p:nvPr/>
        </p:nvSpPr>
        <p:spPr>
          <a:xfrm>
            <a:off x="4978288" y="4150393"/>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30F860AF-8D23-DB87-CFA3-E7631CE57224}"/>
              </a:ext>
            </a:extLst>
          </p:cNvPr>
          <p:cNvSpPr/>
          <p:nvPr/>
        </p:nvSpPr>
        <p:spPr>
          <a:xfrm>
            <a:off x="5018877"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F0EB9B4-E9DE-F210-EE99-120CB2A65FB8}"/>
              </a:ext>
            </a:extLst>
          </p:cNvPr>
          <p:cNvSpPr/>
          <p:nvPr/>
        </p:nvSpPr>
        <p:spPr>
          <a:xfrm>
            <a:off x="5057946"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C288545-D270-2DE6-7FD4-246A58D1DE01}"/>
              </a:ext>
            </a:extLst>
          </p:cNvPr>
          <p:cNvSpPr/>
          <p:nvPr/>
        </p:nvSpPr>
        <p:spPr>
          <a:xfrm>
            <a:off x="5457070"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A6C9C9-F59E-B554-3757-A5A3BC41A53A}"/>
              </a:ext>
            </a:extLst>
          </p:cNvPr>
          <p:cNvSpPr/>
          <p:nvPr/>
        </p:nvSpPr>
        <p:spPr>
          <a:xfrm>
            <a:off x="5496139"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13B0F5E-1334-06AC-F8CE-8771CDC271F3}"/>
              </a:ext>
            </a:extLst>
          </p:cNvPr>
          <p:cNvSpPr/>
          <p:nvPr/>
        </p:nvSpPr>
        <p:spPr>
          <a:xfrm>
            <a:off x="4938428" y="4697890"/>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210FD6C8-012F-87CF-B0E4-FBD45750DAD5}"/>
              </a:ext>
            </a:extLst>
          </p:cNvPr>
          <p:cNvSpPr/>
          <p:nvPr/>
        </p:nvSpPr>
        <p:spPr>
          <a:xfrm>
            <a:off x="4978288" y="473604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8CD9BB4-0D86-B891-0CC6-9014FA6657CD}"/>
              </a:ext>
            </a:extLst>
          </p:cNvPr>
          <p:cNvSpPr/>
          <p:nvPr/>
        </p:nvSpPr>
        <p:spPr>
          <a:xfrm>
            <a:off x="5018877"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67CFF43-6330-B166-F6F7-3B3819DA1BDB}"/>
              </a:ext>
            </a:extLst>
          </p:cNvPr>
          <p:cNvSpPr/>
          <p:nvPr/>
        </p:nvSpPr>
        <p:spPr>
          <a:xfrm>
            <a:off x="5057946"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67F3B1C-07C3-909E-CBD2-5541F8C5F174}"/>
              </a:ext>
            </a:extLst>
          </p:cNvPr>
          <p:cNvSpPr/>
          <p:nvPr/>
        </p:nvSpPr>
        <p:spPr>
          <a:xfrm>
            <a:off x="5457070"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65B64C1-066B-F700-AA58-B17ECDB5FC91}"/>
              </a:ext>
            </a:extLst>
          </p:cNvPr>
          <p:cNvSpPr/>
          <p:nvPr/>
        </p:nvSpPr>
        <p:spPr>
          <a:xfrm>
            <a:off x="5496139"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596BCFEE-1916-C8F8-92CE-13D0EA3CAE4D}"/>
              </a:ext>
            </a:extLst>
          </p:cNvPr>
          <p:cNvSpPr/>
          <p:nvPr/>
        </p:nvSpPr>
        <p:spPr>
          <a:xfrm>
            <a:off x="4978288" y="5244917"/>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501F6C0-F4F7-F1C4-14C2-186DA4C36EE1}"/>
              </a:ext>
            </a:extLst>
          </p:cNvPr>
          <p:cNvSpPr/>
          <p:nvPr/>
        </p:nvSpPr>
        <p:spPr>
          <a:xfrm>
            <a:off x="5018877"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E8DE894-416F-E993-D12A-90774857D54C}"/>
              </a:ext>
            </a:extLst>
          </p:cNvPr>
          <p:cNvSpPr/>
          <p:nvPr/>
        </p:nvSpPr>
        <p:spPr>
          <a:xfrm>
            <a:off x="5057946"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9AAD30D-E696-62A5-1CC5-1B1E645AB0CB}"/>
              </a:ext>
            </a:extLst>
          </p:cNvPr>
          <p:cNvSpPr/>
          <p:nvPr/>
        </p:nvSpPr>
        <p:spPr>
          <a:xfrm>
            <a:off x="5457070"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3E0CEB5-6099-3BB9-37A0-82C2451E8662}"/>
              </a:ext>
            </a:extLst>
          </p:cNvPr>
          <p:cNvSpPr/>
          <p:nvPr/>
        </p:nvSpPr>
        <p:spPr>
          <a:xfrm>
            <a:off x="5496139"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(2,2))</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707827"/>
            <a:ext cx="2705470" cy="738664"/>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2, 2, 3)</a:t>
            </a:r>
          </a:p>
        </p:txBody>
      </p:sp>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A24CC07-F40F-01E8-CE99-5199BE7C0173}"/>
              </a:ext>
            </a:extLst>
          </p:cNvPr>
          <p:cNvSpPr txBox="1"/>
          <p:nvPr/>
        </p:nvSpPr>
        <p:spPr>
          <a:xfrm>
            <a:off x="1028564" y="4653136"/>
            <a:ext cx="1830950" cy="1754326"/>
          </a:xfrm>
          <a:prstGeom prst="rect">
            <a:avLst/>
          </a:prstGeom>
          <a:noFill/>
        </p:spPr>
        <p:txBody>
          <a:bodyPr wrap="none" rtlCol="0">
            <a:spAutoFit/>
          </a:bodyPr>
          <a:lstStyle/>
          <a:p>
            <a:pPr algn="l"/>
            <a:r>
              <a:rPr lang="en-US" altLang="ko-KR">
                <a:latin typeface="Consolas" panose="020B0609020204030204" pitchFamily="49" charset="0"/>
              </a:rPr>
              <a:t>[[12. 16.]</a:t>
            </a:r>
          </a:p>
          <a:p>
            <a:pPr algn="l"/>
            <a:r>
              <a:rPr lang="en-US" altLang="ko-KR">
                <a:latin typeface="Consolas" panose="020B0609020204030204" pitchFamily="49" charset="0"/>
              </a:rPr>
              <a:t> [24. 28.]]</a:t>
            </a:r>
          </a:p>
          <a:p>
            <a:pPr algn="l"/>
            <a:r>
              <a:rPr lang="en-US" altLang="ko-KR">
                <a:latin typeface="Consolas" panose="020B0609020204030204" pitchFamily="49" charset="0"/>
              </a:rPr>
              <a:t>[[120. 160.]</a:t>
            </a:r>
          </a:p>
          <a:p>
            <a:pPr algn="l"/>
            <a:r>
              <a:rPr lang="en-US" altLang="ko-KR">
                <a:latin typeface="Consolas" panose="020B0609020204030204" pitchFamily="49" charset="0"/>
              </a:rPr>
              <a:t> [240. 280.]]</a:t>
            </a:r>
          </a:p>
          <a:p>
            <a:pPr algn="l"/>
            <a:r>
              <a:rPr lang="en-US" altLang="ko-KR">
                <a:latin typeface="Consolas" panose="020B0609020204030204" pitchFamily="49" charset="0"/>
              </a:rPr>
              <a:t>[[-12. -16.]</a:t>
            </a:r>
          </a:p>
          <a:p>
            <a:pPr algn="l"/>
            <a:r>
              <a:rPr lang="en-US" altLang="ko-KR">
                <a:latin typeface="Consolas" panose="020B0609020204030204" pitchFamily="49" charset="0"/>
              </a:rPr>
              <a:t> [-24. -28.]]</a:t>
            </a:r>
            <a:endParaRPr lang="ko-KR" altLang="en-US">
              <a:latin typeface="Consolas" panose="020B0609020204030204" pitchFamily="49" charset="0"/>
            </a:endParaRPr>
          </a:p>
        </p:txBody>
      </p:sp>
      <p:pic>
        <p:nvPicPr>
          <p:cNvPr id="2051" name="Picture 3">
            <a:extLst>
              <a:ext uri="{FF2B5EF4-FFF2-40B4-BE49-F238E27FC236}">
                <a16:creationId xmlns:a16="http://schemas.microsoft.com/office/drawing/2014/main" id="{6CC18725-F7A0-D1F1-C3C4-8A72B25D3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761148"/>
            <a:ext cx="36195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75D505A0-EC34-6E2D-8B02-0759AEE257CB}"/>
              </a:ext>
            </a:extLst>
          </p:cNvPr>
          <p:cNvSpPr/>
          <p:nvPr/>
        </p:nvSpPr>
        <p:spPr>
          <a:xfrm>
            <a:off x="2357139" y="1663847"/>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523220"/>
          </a:xfrm>
          <a:prstGeom prst="rect">
            <a:avLst/>
          </a:prstGeom>
          <a:solidFill>
            <a:srgbClr val="E2E2F6"/>
          </a:solidFill>
        </p:spPr>
        <p:txBody>
          <a:bodyPr wrap="square">
            <a:spAutoFit/>
          </a:bodyPr>
          <a:lstStyle/>
          <a:p>
            <a:r>
              <a:rPr lang="en-US" altLang="ko-KR" sz="1400">
                <a:latin typeface="Consolas" panose="020B0609020204030204" pitchFamily="49" charset="0"/>
              </a:rPr>
              <a:t>a = np.array([[1,2],</a:t>
            </a:r>
          </a:p>
          <a:p>
            <a:r>
              <a:rPr lang="en-US" altLang="ko-KR" sz="1400">
                <a:latin typeface="Consolas" panose="020B0609020204030204" pitchFamily="49" charset="0"/>
              </a:rPr>
              <a:t>              [3,4]]) # (2,2)</a:t>
            </a:r>
          </a:p>
        </p:txBody>
      </p:sp>
      <p:sp>
        <p:nvSpPr>
          <p:cNvPr id="70" name="직사각형 69">
            <a:extLst>
              <a:ext uri="{FF2B5EF4-FFF2-40B4-BE49-F238E27FC236}">
                <a16:creationId xmlns:a16="http://schemas.microsoft.com/office/drawing/2014/main" id="{D8842E7D-587E-4D0E-9F29-82696174467D}"/>
              </a:ext>
            </a:extLst>
          </p:cNvPr>
          <p:cNvSpPr/>
          <p:nvPr/>
        </p:nvSpPr>
        <p:spPr>
          <a:xfrm>
            <a:off x="612495" y="287943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495" y="46171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B4BB4C13-7DCA-BD5B-960F-4DED99664C4C}"/>
              </a:ext>
            </a:extLst>
          </p:cNvPr>
          <p:cNvCxnSpPr/>
          <p:nvPr/>
        </p:nvCxnSpPr>
        <p:spPr>
          <a:xfrm>
            <a:off x="3296816" y="119675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4478755-9B8C-2645-6C52-622119CAB96D}"/>
              </a:ext>
            </a:extLst>
          </p:cNvPr>
          <p:cNvSpPr/>
          <p:nvPr/>
        </p:nvSpPr>
        <p:spPr>
          <a:xfrm>
            <a:off x="2396716"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A029203-647C-8B94-BE8D-38DDF94FE1D2}"/>
              </a:ext>
            </a:extLst>
          </p:cNvPr>
          <p:cNvSpPr/>
          <p:nvPr/>
        </p:nvSpPr>
        <p:spPr>
          <a:xfrm>
            <a:off x="2682678"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0AA210A-7D23-E778-6617-4A9A67DFE11D}"/>
              </a:ext>
            </a:extLst>
          </p:cNvPr>
          <p:cNvSpPr/>
          <p:nvPr/>
        </p:nvSpPr>
        <p:spPr>
          <a:xfrm>
            <a:off x="2355961" y="2021680"/>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D1A5000-39AC-4DD8-786E-4F90B7531041}"/>
              </a:ext>
            </a:extLst>
          </p:cNvPr>
          <p:cNvSpPr/>
          <p:nvPr/>
        </p:nvSpPr>
        <p:spPr>
          <a:xfrm>
            <a:off x="2395538"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8481B1F-7AD2-1EC6-83F8-397DCF4FB55B}"/>
              </a:ext>
            </a:extLst>
          </p:cNvPr>
          <p:cNvSpPr/>
          <p:nvPr/>
        </p:nvSpPr>
        <p:spPr>
          <a:xfrm>
            <a:off x="2681500"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5A6CF83-2ACB-4C95-A95A-8BCAFCD726FD}"/>
              </a:ext>
            </a:extLst>
          </p:cNvPr>
          <p:cNvSpPr/>
          <p:nvPr/>
        </p:nvSpPr>
        <p:spPr>
          <a:xfrm>
            <a:off x="1884458"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D4CE676-28CD-D571-5503-2DE2CFFF3AEB}"/>
              </a:ext>
            </a:extLst>
          </p:cNvPr>
          <p:cNvSpPr/>
          <p:nvPr/>
        </p:nvSpPr>
        <p:spPr>
          <a:xfrm>
            <a:off x="1924035"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9502D8-C669-B7DB-99C7-56BB3019E8C4}"/>
              </a:ext>
            </a:extLst>
          </p:cNvPr>
          <p:cNvSpPr/>
          <p:nvPr/>
        </p:nvSpPr>
        <p:spPr>
          <a:xfrm>
            <a:off x="2209997"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D88BE186-B034-45BC-744F-86E1007E139F}"/>
              </a:ext>
            </a:extLst>
          </p:cNvPr>
          <p:cNvSpPr/>
          <p:nvPr/>
        </p:nvSpPr>
        <p:spPr>
          <a:xfrm>
            <a:off x="1886852"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964EC6C-5105-2027-BF52-E4CEF36B4CEC}"/>
              </a:ext>
            </a:extLst>
          </p:cNvPr>
          <p:cNvSpPr/>
          <p:nvPr/>
        </p:nvSpPr>
        <p:spPr>
          <a:xfrm>
            <a:off x="1926429"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F44453A-EE49-4DA1-C81E-1E04C88140B6}"/>
              </a:ext>
            </a:extLst>
          </p:cNvPr>
          <p:cNvSpPr/>
          <p:nvPr/>
        </p:nvSpPr>
        <p:spPr>
          <a:xfrm>
            <a:off x="2212391"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319C719-01A6-4348-413D-12D8BC79D8F2}"/>
              </a:ext>
            </a:extLst>
          </p:cNvPr>
          <p:cNvSpPr/>
          <p:nvPr/>
        </p:nvSpPr>
        <p:spPr>
          <a:xfrm>
            <a:off x="3435757"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7FE4C07-913A-0FCC-504C-25E8A8D9E987}"/>
              </a:ext>
            </a:extLst>
          </p:cNvPr>
          <p:cNvSpPr/>
          <p:nvPr/>
        </p:nvSpPr>
        <p:spPr>
          <a:xfrm>
            <a:off x="3475334"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A5F1174-3221-62F8-804E-261AA5665CE7}"/>
              </a:ext>
            </a:extLst>
          </p:cNvPr>
          <p:cNvSpPr/>
          <p:nvPr/>
        </p:nvSpPr>
        <p:spPr>
          <a:xfrm>
            <a:off x="3761296"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3627E8-A26C-94E5-7D3C-40D7E8ACF3FD}"/>
              </a:ext>
            </a:extLst>
          </p:cNvPr>
          <p:cNvSpPr/>
          <p:nvPr/>
        </p:nvSpPr>
        <p:spPr>
          <a:xfrm>
            <a:off x="3436976"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048EEDE-73ED-2050-2438-34FAE4388BAF}"/>
              </a:ext>
            </a:extLst>
          </p:cNvPr>
          <p:cNvSpPr/>
          <p:nvPr/>
        </p:nvSpPr>
        <p:spPr>
          <a:xfrm>
            <a:off x="3476553"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502F691-59E9-CFE1-5291-3448FA4BEAD5}"/>
              </a:ext>
            </a:extLst>
          </p:cNvPr>
          <p:cNvSpPr/>
          <p:nvPr/>
        </p:nvSpPr>
        <p:spPr>
          <a:xfrm>
            <a:off x="3762515"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5BCADC5D-FCA0-2F8D-6DC8-705FC46A57E9}"/>
              </a:ext>
            </a:extLst>
          </p:cNvPr>
          <p:cNvSpPr/>
          <p:nvPr/>
        </p:nvSpPr>
        <p:spPr>
          <a:xfrm>
            <a:off x="2900772" y="3550000"/>
            <a:ext cx="210145" cy="307777"/>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04238D26-3CB2-5E34-EB5E-BB587420BE73}"/>
              </a:ext>
            </a:extLst>
          </p:cNvPr>
          <p:cNvSpPr txBox="1"/>
          <p:nvPr/>
        </p:nvSpPr>
        <p:spPr>
          <a:xfrm>
            <a:off x="5228149" y="3299766"/>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sp>
        <p:nvSpPr>
          <p:cNvPr id="49" name="TextBox 48">
            <a:extLst>
              <a:ext uri="{FF2B5EF4-FFF2-40B4-BE49-F238E27FC236}">
                <a16:creationId xmlns:a16="http://schemas.microsoft.com/office/drawing/2014/main" id="{FBCA9F0F-F88D-B36E-A875-96F8C3D4A27D}"/>
              </a:ext>
            </a:extLst>
          </p:cNvPr>
          <p:cNvSpPr txBox="1"/>
          <p:nvPr/>
        </p:nvSpPr>
        <p:spPr>
          <a:xfrm>
            <a:off x="5228149" y="3707740"/>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2C8AA08E-5544-83C5-A108-D0D8CECF4309}"/>
              </a:ext>
            </a:extLst>
          </p:cNvPr>
          <p:cNvCxnSpPr/>
          <p:nvPr/>
        </p:nvCxnSpPr>
        <p:spPr>
          <a:xfrm>
            <a:off x="5516181" y="3597802"/>
            <a:ext cx="24121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8EAD9A-60B1-95DF-6889-0D0B24D84B6B}"/>
              </a:ext>
            </a:extLst>
          </p:cNvPr>
          <p:cNvCxnSpPr>
            <a:cxnSpLocks/>
          </p:cNvCxnSpPr>
          <p:nvPr/>
        </p:nvCxnSpPr>
        <p:spPr>
          <a:xfrm flipH="1">
            <a:off x="5476125" y="3607543"/>
            <a:ext cx="281267" cy="20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503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9" name="TextBox 8">
            <a:extLst>
              <a:ext uri="{FF2B5EF4-FFF2-40B4-BE49-F238E27FC236}">
                <a16:creationId xmlns:a16="http://schemas.microsoft.com/office/drawing/2014/main" id="{6A32AD0C-D166-4324-A7FA-BB524BC5EBB2}"/>
              </a:ext>
            </a:extLst>
          </p:cNvPr>
          <p:cNvSpPr txBox="1"/>
          <p:nvPr/>
        </p:nvSpPr>
        <p:spPr>
          <a:xfrm>
            <a:off x="6775516" y="2922266"/>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784173" y="3399756"/>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171560" y="3282306"/>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135556" y="3280743"/>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53D5DA8E-3A73-4A01-9445-21DAF7D30AB0}"/>
              </a:ext>
            </a:extLst>
          </p:cNvPr>
          <p:cNvSpPr/>
          <p:nvPr/>
        </p:nvSpPr>
        <p:spPr>
          <a:xfrm>
            <a:off x="3613335" y="3861421"/>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4D64A1-933C-EF1B-CBED-8B39826C7FC5}"/>
              </a:ext>
            </a:extLst>
          </p:cNvPr>
          <p:cNvSpPr/>
          <p:nvPr/>
        </p:nvSpPr>
        <p:spPr>
          <a:xfrm>
            <a:off x="1609621" y="3503588"/>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99B4019-2CB2-86F8-9385-919FBC476F91}"/>
              </a:ext>
            </a:extLst>
          </p:cNvPr>
          <p:cNvSpPr/>
          <p:nvPr/>
        </p:nvSpPr>
        <p:spPr>
          <a:xfrm>
            <a:off x="165277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B949597-FD77-A825-EFAB-470C6CFA4288}"/>
              </a:ext>
            </a:extLst>
          </p:cNvPr>
          <p:cNvSpPr/>
          <p:nvPr/>
        </p:nvSpPr>
        <p:spPr>
          <a:xfrm>
            <a:off x="193516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F26547F-F348-772E-4ACA-A70D8567F7F0}"/>
              </a:ext>
            </a:extLst>
          </p:cNvPr>
          <p:cNvSpPr/>
          <p:nvPr/>
        </p:nvSpPr>
        <p:spPr>
          <a:xfrm>
            <a:off x="2219944"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E8F6DA7-16CF-51E8-C7B4-8FE5D9D06610}"/>
              </a:ext>
            </a:extLst>
          </p:cNvPr>
          <p:cNvSpPr/>
          <p:nvPr/>
        </p:nvSpPr>
        <p:spPr>
          <a:xfrm>
            <a:off x="2504728"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0B2D1FB8-9F8D-D249-4125-3E6E7C88A1BC}"/>
              </a:ext>
            </a:extLst>
          </p:cNvPr>
          <p:cNvSpPr/>
          <p:nvPr/>
        </p:nvSpPr>
        <p:spPr>
          <a:xfrm>
            <a:off x="2789512"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A3DB8F38-A2AA-0D4E-528C-F9B08EF49CF2}"/>
              </a:ext>
            </a:extLst>
          </p:cNvPr>
          <p:cNvSpPr/>
          <p:nvPr/>
        </p:nvSpPr>
        <p:spPr>
          <a:xfrm>
            <a:off x="1609621" y="3861421"/>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ABDE591-F813-AD08-6B42-CDDB315C5E31}"/>
              </a:ext>
            </a:extLst>
          </p:cNvPr>
          <p:cNvSpPr/>
          <p:nvPr/>
        </p:nvSpPr>
        <p:spPr>
          <a:xfrm>
            <a:off x="165277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2E7F706-DE65-196F-D51F-7C04758D02AD}"/>
              </a:ext>
            </a:extLst>
          </p:cNvPr>
          <p:cNvSpPr/>
          <p:nvPr/>
        </p:nvSpPr>
        <p:spPr>
          <a:xfrm>
            <a:off x="193516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04A2072-3100-12B9-21EA-22AB87632C3B}"/>
              </a:ext>
            </a:extLst>
          </p:cNvPr>
          <p:cNvSpPr/>
          <p:nvPr/>
        </p:nvSpPr>
        <p:spPr>
          <a:xfrm>
            <a:off x="2219944"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2F39554-18F7-B41E-B768-7C2165B5C20F}"/>
              </a:ext>
            </a:extLst>
          </p:cNvPr>
          <p:cNvSpPr/>
          <p:nvPr/>
        </p:nvSpPr>
        <p:spPr>
          <a:xfrm>
            <a:off x="2504728"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B5D518B-56FF-47D9-E8D7-56084609FDE8}"/>
              </a:ext>
            </a:extLst>
          </p:cNvPr>
          <p:cNvSpPr/>
          <p:nvPr/>
        </p:nvSpPr>
        <p:spPr>
          <a:xfrm>
            <a:off x="2789512"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5C81595-87D4-5483-DF40-BE98E5D6863D}"/>
              </a:ext>
            </a:extLst>
          </p:cNvPr>
          <p:cNvSpPr/>
          <p:nvPr/>
        </p:nvSpPr>
        <p:spPr>
          <a:xfrm>
            <a:off x="1609621" y="4219254"/>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3D053C4-18B4-9C49-1866-BDE789B9DC5F}"/>
              </a:ext>
            </a:extLst>
          </p:cNvPr>
          <p:cNvSpPr/>
          <p:nvPr/>
        </p:nvSpPr>
        <p:spPr>
          <a:xfrm>
            <a:off x="165277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6B4796F-714F-B929-B8AC-65FCD68D97A0}"/>
              </a:ext>
            </a:extLst>
          </p:cNvPr>
          <p:cNvSpPr/>
          <p:nvPr/>
        </p:nvSpPr>
        <p:spPr>
          <a:xfrm>
            <a:off x="193516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5F157C4-2601-B922-2C6C-29A19987C39C}"/>
              </a:ext>
            </a:extLst>
          </p:cNvPr>
          <p:cNvSpPr/>
          <p:nvPr/>
        </p:nvSpPr>
        <p:spPr>
          <a:xfrm>
            <a:off x="2219944"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F55C502-106F-66A9-4DE2-7D58AAAF9BBE}"/>
              </a:ext>
            </a:extLst>
          </p:cNvPr>
          <p:cNvSpPr/>
          <p:nvPr/>
        </p:nvSpPr>
        <p:spPr>
          <a:xfrm>
            <a:off x="2504728"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4290662E-AD82-2E17-5928-EC44FE325175}"/>
              </a:ext>
            </a:extLst>
          </p:cNvPr>
          <p:cNvSpPr/>
          <p:nvPr/>
        </p:nvSpPr>
        <p:spPr>
          <a:xfrm>
            <a:off x="2789512"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EB1D544-7FBE-8D4B-8371-B63BB23C9583}"/>
              </a:ext>
            </a:extLst>
          </p:cNvPr>
          <p:cNvSpPr/>
          <p:nvPr/>
        </p:nvSpPr>
        <p:spPr>
          <a:xfrm>
            <a:off x="4484949" y="3138361"/>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2CE4BCA-D55D-66BE-0CA2-F0360315CD43}"/>
              </a:ext>
            </a:extLst>
          </p:cNvPr>
          <p:cNvSpPr/>
          <p:nvPr/>
        </p:nvSpPr>
        <p:spPr>
          <a:xfrm>
            <a:off x="452809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1708A8DD-1D4A-7F07-751D-75D0F5D86548}"/>
              </a:ext>
            </a:extLst>
          </p:cNvPr>
          <p:cNvSpPr/>
          <p:nvPr/>
        </p:nvSpPr>
        <p:spPr>
          <a:xfrm>
            <a:off x="481048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AA001E0-E38A-BE03-1CF9-0F8B21F7649D}"/>
              </a:ext>
            </a:extLst>
          </p:cNvPr>
          <p:cNvSpPr/>
          <p:nvPr/>
        </p:nvSpPr>
        <p:spPr>
          <a:xfrm>
            <a:off x="5095271"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1E40B72-CB56-CBEA-D0D1-32D3E1232CB7}"/>
              </a:ext>
            </a:extLst>
          </p:cNvPr>
          <p:cNvSpPr/>
          <p:nvPr/>
        </p:nvSpPr>
        <p:spPr>
          <a:xfrm>
            <a:off x="4484949" y="3496194"/>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28A170D-89DD-9C0B-43A9-8266F7D1E581}"/>
              </a:ext>
            </a:extLst>
          </p:cNvPr>
          <p:cNvSpPr/>
          <p:nvPr/>
        </p:nvSpPr>
        <p:spPr>
          <a:xfrm>
            <a:off x="452809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DDA1C60-A0FE-D2F2-FB5C-2C3A5F7D7E3D}"/>
              </a:ext>
            </a:extLst>
          </p:cNvPr>
          <p:cNvSpPr/>
          <p:nvPr/>
        </p:nvSpPr>
        <p:spPr>
          <a:xfrm>
            <a:off x="481048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4233902-6258-8E50-7DF5-785572CE6243}"/>
              </a:ext>
            </a:extLst>
          </p:cNvPr>
          <p:cNvSpPr/>
          <p:nvPr/>
        </p:nvSpPr>
        <p:spPr>
          <a:xfrm>
            <a:off x="5095271"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CFBD689-B50E-0962-144C-5E119CFFAC37}"/>
              </a:ext>
            </a:extLst>
          </p:cNvPr>
          <p:cNvSpPr/>
          <p:nvPr/>
        </p:nvSpPr>
        <p:spPr>
          <a:xfrm>
            <a:off x="4484949" y="3854027"/>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2A6F5F3-0011-1C40-9AD0-133449FA5F8E}"/>
              </a:ext>
            </a:extLst>
          </p:cNvPr>
          <p:cNvSpPr/>
          <p:nvPr/>
        </p:nvSpPr>
        <p:spPr>
          <a:xfrm>
            <a:off x="452809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29628E4B-37AB-C740-E7B7-4DDE8C28AE80}"/>
              </a:ext>
            </a:extLst>
          </p:cNvPr>
          <p:cNvSpPr/>
          <p:nvPr/>
        </p:nvSpPr>
        <p:spPr>
          <a:xfrm>
            <a:off x="481048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7087B66-38FA-C356-333A-02902D12D058}"/>
              </a:ext>
            </a:extLst>
          </p:cNvPr>
          <p:cNvSpPr/>
          <p:nvPr/>
        </p:nvSpPr>
        <p:spPr>
          <a:xfrm>
            <a:off x="5095271"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1B624B86-C16F-45AE-A37D-6D470A405404}"/>
              </a:ext>
            </a:extLst>
          </p:cNvPr>
          <p:cNvSpPr/>
          <p:nvPr/>
        </p:nvSpPr>
        <p:spPr>
          <a:xfrm>
            <a:off x="4484949" y="4211860"/>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837D2718-B4B6-9093-280F-83B94E8E8B09}"/>
              </a:ext>
            </a:extLst>
          </p:cNvPr>
          <p:cNvSpPr/>
          <p:nvPr/>
        </p:nvSpPr>
        <p:spPr>
          <a:xfrm>
            <a:off x="452809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987621A-890D-76BD-DBED-A11F274D9F43}"/>
              </a:ext>
            </a:extLst>
          </p:cNvPr>
          <p:cNvSpPr/>
          <p:nvPr/>
        </p:nvSpPr>
        <p:spPr>
          <a:xfrm>
            <a:off x="481048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B3C849B-8A02-A165-9D5D-FD967C1AE8B3}"/>
              </a:ext>
            </a:extLst>
          </p:cNvPr>
          <p:cNvSpPr/>
          <p:nvPr/>
        </p:nvSpPr>
        <p:spPr>
          <a:xfrm>
            <a:off x="5095271"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87423FB1-5AA5-6B81-073C-2ACCC37EA71A}"/>
              </a:ext>
            </a:extLst>
          </p:cNvPr>
          <p:cNvSpPr/>
          <p:nvPr/>
        </p:nvSpPr>
        <p:spPr>
          <a:xfrm>
            <a:off x="4484949" y="4569693"/>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B33A87A-9463-1CDF-1D01-C22757F1B826}"/>
              </a:ext>
            </a:extLst>
          </p:cNvPr>
          <p:cNvSpPr/>
          <p:nvPr/>
        </p:nvSpPr>
        <p:spPr>
          <a:xfrm>
            <a:off x="452809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671B375-8CBC-CF39-F4BC-02C2D1A9CA41}"/>
              </a:ext>
            </a:extLst>
          </p:cNvPr>
          <p:cNvSpPr/>
          <p:nvPr/>
        </p:nvSpPr>
        <p:spPr>
          <a:xfrm>
            <a:off x="481048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8BF23B41-7367-B884-2613-5590D68F3ECB}"/>
              </a:ext>
            </a:extLst>
          </p:cNvPr>
          <p:cNvSpPr/>
          <p:nvPr/>
        </p:nvSpPr>
        <p:spPr>
          <a:xfrm>
            <a:off x="5095271"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직사각형 254">
            <a:extLst>
              <a:ext uri="{FF2B5EF4-FFF2-40B4-BE49-F238E27FC236}">
                <a16:creationId xmlns:a16="http://schemas.microsoft.com/office/drawing/2014/main" id="{79442F06-71C0-81F4-EC4C-1D72D469DEE9}"/>
              </a:ext>
            </a:extLst>
          </p:cNvPr>
          <p:cNvSpPr/>
          <p:nvPr/>
        </p:nvSpPr>
        <p:spPr>
          <a:xfrm>
            <a:off x="4235232" y="4594302"/>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68524" y="38577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76162" y="4504753"/>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806729" y="4767234"/>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88727" y="4803238"/>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939DC10F-98C7-4374-1A80-4A86353B2D5A}"/>
              </a:ext>
            </a:extLst>
          </p:cNvPr>
          <p:cNvCxnSpPr/>
          <p:nvPr/>
        </p:nvCxnSpPr>
        <p:spPr>
          <a:xfrm>
            <a:off x="3620852" y="935157"/>
            <a:ext cx="0" cy="396044"/>
          </a:xfrm>
          <a:prstGeom prst="line">
            <a:avLst/>
          </a:prstGeom>
        </p:spPr>
        <p:style>
          <a:lnRef idx="1">
            <a:schemeClr val="accent1"/>
          </a:lnRef>
          <a:fillRef idx="0">
            <a:schemeClr val="accent1"/>
          </a:fillRef>
          <a:effectRef idx="0">
            <a:schemeClr val="accent1"/>
          </a:effectRef>
          <a:fontRef idx="minor">
            <a:schemeClr val="tx1"/>
          </a:fontRef>
        </p:style>
      </p:cxnSp>
      <p:sp>
        <p:nvSpPr>
          <p:cNvPr id="151" name="직사각형 150">
            <a:extLst>
              <a:ext uri="{FF2B5EF4-FFF2-40B4-BE49-F238E27FC236}">
                <a16:creationId xmlns:a16="http://schemas.microsoft.com/office/drawing/2014/main" id="{CF3CBBDE-7731-2FEE-6CE2-69A218A2DE06}"/>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A93AC15-EBCD-973D-FF4A-C58DF6BB482E}"/>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1DD78D9-46CA-E93A-7237-D987C03D050B}"/>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5EB5A4-CB86-2A56-27A5-F58BDBA6193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4C1843-D281-8523-484C-BD3FA207A12A}"/>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178B831-D11D-4A99-DB5D-61F9B3A75CAE}"/>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0882E0D-E2B7-BBF6-EC4C-E97942615F44}"/>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FCF3305-B175-D1F0-71DE-000F813C8DEF}"/>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174B2D4-03DE-916C-7D78-1B0773F87AAB}"/>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38C4DFE-913C-78AA-2CFE-713618BC0B22}"/>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C0141E3-0580-5731-0B48-11BCD0B95976}"/>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D632C1DD-4D15-C378-DAC6-E87E84524F5F}"/>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778BA5A-51C9-6346-2C62-502B637AAFF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35F029A-2E57-226E-0EFB-77DA74EEEBE1}"/>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55B7313-0642-A984-9AF5-30EEE9E8EA92}"/>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7DD8EBD-A7C5-3304-7410-BF5A39F4039D}"/>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05D9B84-922A-6F5E-36EA-921B5F9F1070}"/>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9CDA3F-122B-1D77-D4B4-491426E938D7}"/>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AA8792D1-810D-084E-9A39-AC69A40BFF1D}"/>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6F7203B-DD35-F6D7-1A1B-BD8AA4EE9CEC}"/>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C626D35-871D-AB1A-4497-4E0C7D8714C8}"/>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7E4E042-9BFA-FD46-23EB-8364881A2752}"/>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2EEAC6D-B78B-8EBB-495C-656D1897C96C}"/>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210EC2E-96D7-082F-729A-7FDAE07F6B26}"/>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293609A-4C16-1B78-44C7-8D557DEEDE92}"/>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B1667C0D-470B-9B7A-84A2-A6DC1BD4934F}"/>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BBB81935-FF74-0121-1D92-F0941106349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5B7B0E2-861D-E5AD-9785-8A40899274C9}"/>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DA0DCA-95D5-ED64-A8C8-B51F5C048183}"/>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E09B92D-F3DC-BA0B-787E-6E10115BCCE5}"/>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ABABCD4-B735-D2F4-7E74-4F1C4972F189}"/>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D91D2DAF-7EF8-B84F-D191-D536E4A0F48D}"/>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EFBBBA8C-B76B-E29F-D16A-7CB203EB45CF}"/>
              </a:ext>
            </a:extLst>
          </p:cNvPr>
          <p:cNvSpPr/>
          <p:nvPr/>
        </p:nvSpPr>
        <p:spPr>
          <a:xfrm>
            <a:off x="1769240" y="4341510"/>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CC1DD1B-8E8B-D9C6-80F3-C6DFED51E2F6}"/>
              </a:ext>
            </a:extLst>
          </p:cNvPr>
          <p:cNvSpPr/>
          <p:nvPr/>
        </p:nvSpPr>
        <p:spPr>
          <a:xfrm>
            <a:off x="1812344" y="437739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ED98A44-B8C9-A751-B5EF-BB15516AD0D9}"/>
              </a:ext>
            </a:extLst>
          </p:cNvPr>
          <p:cNvSpPr/>
          <p:nvPr/>
        </p:nvSpPr>
        <p:spPr>
          <a:xfrm>
            <a:off x="185662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5EFD93E-476B-AB51-C63A-2D9241B55606}"/>
              </a:ext>
            </a:extLst>
          </p:cNvPr>
          <p:cNvSpPr/>
          <p:nvPr/>
        </p:nvSpPr>
        <p:spPr>
          <a:xfrm>
            <a:off x="213901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F9FA6704-0EED-65E0-A533-96DD9171C406}"/>
              </a:ext>
            </a:extLst>
          </p:cNvPr>
          <p:cNvSpPr/>
          <p:nvPr/>
        </p:nvSpPr>
        <p:spPr>
          <a:xfrm>
            <a:off x="2423797"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B8396119-07D0-8F75-6BF7-2893C12AA7FA}"/>
              </a:ext>
            </a:extLst>
          </p:cNvPr>
          <p:cNvSpPr/>
          <p:nvPr/>
        </p:nvSpPr>
        <p:spPr>
          <a:xfrm>
            <a:off x="2708581"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8889053-B51C-BF1D-7726-7AFC650283DB}"/>
              </a:ext>
            </a:extLst>
          </p:cNvPr>
          <p:cNvSpPr/>
          <p:nvPr/>
        </p:nvSpPr>
        <p:spPr>
          <a:xfrm>
            <a:off x="1811146" y="473395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09B61AD-FECC-441D-3478-AB81C2C69FA5}"/>
              </a:ext>
            </a:extLst>
          </p:cNvPr>
          <p:cNvSpPr/>
          <p:nvPr/>
        </p:nvSpPr>
        <p:spPr>
          <a:xfrm>
            <a:off x="185542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B134B2B-EF84-72C5-4A43-930BCE1B8501}"/>
              </a:ext>
            </a:extLst>
          </p:cNvPr>
          <p:cNvSpPr/>
          <p:nvPr/>
        </p:nvSpPr>
        <p:spPr>
          <a:xfrm>
            <a:off x="213781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672B4E1-71A5-AA7B-BFDB-0F6E2DF84574}"/>
              </a:ext>
            </a:extLst>
          </p:cNvPr>
          <p:cNvSpPr/>
          <p:nvPr/>
        </p:nvSpPr>
        <p:spPr>
          <a:xfrm>
            <a:off x="2422599"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AB58EA93-39A8-5CD0-7998-FF9140A17927}"/>
              </a:ext>
            </a:extLst>
          </p:cNvPr>
          <p:cNvSpPr/>
          <p:nvPr/>
        </p:nvSpPr>
        <p:spPr>
          <a:xfrm>
            <a:off x="2707383"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D099ED2-E2F7-EF91-E9A2-739C6B40E61D}"/>
              </a:ext>
            </a:extLst>
          </p:cNvPr>
          <p:cNvSpPr/>
          <p:nvPr/>
        </p:nvSpPr>
        <p:spPr>
          <a:xfrm>
            <a:off x="1813520" y="509050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F1754F56-1F1C-691E-4248-02F9FBFBB232}"/>
              </a:ext>
            </a:extLst>
          </p:cNvPr>
          <p:cNvSpPr/>
          <p:nvPr/>
        </p:nvSpPr>
        <p:spPr>
          <a:xfrm>
            <a:off x="185779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6A4BA08-D32D-A6A9-7A71-72CE0DBC2145}"/>
              </a:ext>
            </a:extLst>
          </p:cNvPr>
          <p:cNvSpPr/>
          <p:nvPr/>
        </p:nvSpPr>
        <p:spPr>
          <a:xfrm>
            <a:off x="214018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23573652-E86A-4E98-841F-4A93C1E68279}"/>
              </a:ext>
            </a:extLst>
          </p:cNvPr>
          <p:cNvSpPr/>
          <p:nvPr/>
        </p:nvSpPr>
        <p:spPr>
          <a:xfrm>
            <a:off x="2424973"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7189D2CD-AE3E-BFAD-83DB-6EBA257C638A}"/>
              </a:ext>
            </a:extLst>
          </p:cNvPr>
          <p:cNvSpPr/>
          <p:nvPr/>
        </p:nvSpPr>
        <p:spPr>
          <a:xfrm>
            <a:off x="2709757"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655292D-4B44-4EB9-2539-8B8BCBFC7592}"/>
              </a:ext>
            </a:extLst>
          </p:cNvPr>
          <p:cNvSpPr/>
          <p:nvPr/>
        </p:nvSpPr>
        <p:spPr>
          <a:xfrm>
            <a:off x="1769240" y="5487618"/>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609A587-9F6C-12C1-7593-EEBFD0D93415}"/>
              </a:ext>
            </a:extLst>
          </p:cNvPr>
          <p:cNvSpPr/>
          <p:nvPr/>
        </p:nvSpPr>
        <p:spPr>
          <a:xfrm>
            <a:off x="1812344" y="552350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EE359E47-FE70-DF4F-074F-E62F13B4AF1A}"/>
              </a:ext>
            </a:extLst>
          </p:cNvPr>
          <p:cNvSpPr/>
          <p:nvPr/>
        </p:nvSpPr>
        <p:spPr>
          <a:xfrm>
            <a:off x="185662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C386E3C8-F316-C23E-3145-51C7555ACA44}"/>
              </a:ext>
            </a:extLst>
          </p:cNvPr>
          <p:cNvSpPr/>
          <p:nvPr/>
        </p:nvSpPr>
        <p:spPr>
          <a:xfrm>
            <a:off x="213901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21E79C1-CFE1-3199-B534-C1A776DF464F}"/>
              </a:ext>
            </a:extLst>
          </p:cNvPr>
          <p:cNvSpPr/>
          <p:nvPr/>
        </p:nvSpPr>
        <p:spPr>
          <a:xfrm>
            <a:off x="2423797"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2BB65F21-6B75-05FB-0879-3E59A2C6332E}"/>
              </a:ext>
            </a:extLst>
          </p:cNvPr>
          <p:cNvSpPr/>
          <p:nvPr/>
        </p:nvSpPr>
        <p:spPr>
          <a:xfrm>
            <a:off x="2708581"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185085B6-3B4C-5561-1E80-816D156FC7C7}"/>
              </a:ext>
            </a:extLst>
          </p:cNvPr>
          <p:cNvSpPr/>
          <p:nvPr/>
        </p:nvSpPr>
        <p:spPr>
          <a:xfrm>
            <a:off x="1811146" y="588006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7BADF923-7C3E-5A33-853B-60CF756F8929}"/>
              </a:ext>
            </a:extLst>
          </p:cNvPr>
          <p:cNvSpPr/>
          <p:nvPr/>
        </p:nvSpPr>
        <p:spPr>
          <a:xfrm>
            <a:off x="185542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F3A2A47F-1DED-0732-00A9-E95856C7A3EA}"/>
              </a:ext>
            </a:extLst>
          </p:cNvPr>
          <p:cNvSpPr/>
          <p:nvPr/>
        </p:nvSpPr>
        <p:spPr>
          <a:xfrm>
            <a:off x="213781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748701AD-D61F-04F1-FE49-8D7D03D93C8E}"/>
              </a:ext>
            </a:extLst>
          </p:cNvPr>
          <p:cNvSpPr/>
          <p:nvPr/>
        </p:nvSpPr>
        <p:spPr>
          <a:xfrm>
            <a:off x="2422599"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35A9E251-9FD6-8189-8FB3-29E161430085}"/>
              </a:ext>
            </a:extLst>
          </p:cNvPr>
          <p:cNvSpPr/>
          <p:nvPr/>
        </p:nvSpPr>
        <p:spPr>
          <a:xfrm>
            <a:off x="2707383"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F6D5FE3-6504-01A4-BAFD-21B99699BD77}"/>
              </a:ext>
            </a:extLst>
          </p:cNvPr>
          <p:cNvSpPr/>
          <p:nvPr/>
        </p:nvSpPr>
        <p:spPr>
          <a:xfrm>
            <a:off x="1813520" y="623661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EC2BCD19-141A-4D98-F4E7-30850D83C485}"/>
              </a:ext>
            </a:extLst>
          </p:cNvPr>
          <p:cNvSpPr/>
          <p:nvPr/>
        </p:nvSpPr>
        <p:spPr>
          <a:xfrm>
            <a:off x="185779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3687690-87CB-4558-F66A-E55CD8A15E1F}"/>
              </a:ext>
            </a:extLst>
          </p:cNvPr>
          <p:cNvSpPr/>
          <p:nvPr/>
        </p:nvSpPr>
        <p:spPr>
          <a:xfrm>
            <a:off x="214018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D59B6BC-B805-CCDC-DBAE-EA13FB0B110C}"/>
              </a:ext>
            </a:extLst>
          </p:cNvPr>
          <p:cNvSpPr/>
          <p:nvPr/>
        </p:nvSpPr>
        <p:spPr>
          <a:xfrm>
            <a:off x="2424973"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182D98B-9A9C-A076-4810-66973BABF4A9}"/>
              </a:ext>
            </a:extLst>
          </p:cNvPr>
          <p:cNvSpPr/>
          <p:nvPr/>
        </p:nvSpPr>
        <p:spPr>
          <a:xfrm>
            <a:off x="2709757"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B7DB67A0-B9F1-FCD8-155B-B80045B8F193}"/>
              </a:ext>
            </a:extLst>
          </p:cNvPr>
          <p:cNvCxnSpPr/>
          <p:nvPr/>
        </p:nvCxnSpPr>
        <p:spPr>
          <a:xfrm>
            <a:off x="8229364" y="44731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14E827B-3ACC-37A2-3CF5-309C1C1A6045}"/>
              </a:ext>
            </a:extLst>
          </p:cNvPr>
          <p:cNvCxnSpPr/>
          <p:nvPr/>
        </p:nvCxnSpPr>
        <p:spPr>
          <a:xfrm>
            <a:off x="7941332" y="4986336"/>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248" name="직사각형 247">
            <a:extLst>
              <a:ext uri="{FF2B5EF4-FFF2-40B4-BE49-F238E27FC236}">
                <a16:creationId xmlns:a16="http://schemas.microsoft.com/office/drawing/2014/main" id="{336795F5-78B6-6CE9-307E-1A3F807D4C5F}"/>
              </a:ext>
            </a:extLst>
          </p:cNvPr>
          <p:cNvSpPr/>
          <p:nvPr/>
        </p:nvSpPr>
        <p:spPr>
          <a:xfrm>
            <a:off x="4275485"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E033779E-82A9-232F-2819-44762ECADD40}"/>
              </a:ext>
            </a:extLst>
          </p:cNvPr>
          <p:cNvSpPr/>
          <p:nvPr/>
        </p:nvSpPr>
        <p:spPr>
          <a:xfrm>
            <a:off x="431381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6B6FECA7-FB6E-B0AF-70ED-1F37D19BD2E4}"/>
              </a:ext>
            </a:extLst>
          </p:cNvPr>
          <p:cNvSpPr/>
          <p:nvPr/>
        </p:nvSpPr>
        <p:spPr>
          <a:xfrm>
            <a:off x="459620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7740A08-506B-6202-6E00-08AE8F33412F}"/>
              </a:ext>
            </a:extLst>
          </p:cNvPr>
          <p:cNvSpPr/>
          <p:nvPr/>
        </p:nvSpPr>
        <p:spPr>
          <a:xfrm>
            <a:off x="4921951"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FD91BAD2-FCA7-21E1-B868-128784DF593F}"/>
              </a:ext>
            </a:extLst>
          </p:cNvPr>
          <p:cNvSpPr/>
          <p:nvPr/>
        </p:nvSpPr>
        <p:spPr>
          <a:xfrm>
            <a:off x="496028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BE4A51CC-5CF7-2B82-FA98-122CADB5CE2B}"/>
              </a:ext>
            </a:extLst>
          </p:cNvPr>
          <p:cNvSpPr/>
          <p:nvPr/>
        </p:nvSpPr>
        <p:spPr>
          <a:xfrm>
            <a:off x="524267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3D293F8-FA07-3281-32E2-7EBDE6C4C5C3}"/>
              </a:ext>
            </a:extLst>
          </p:cNvPr>
          <p:cNvSpPr/>
          <p:nvPr/>
        </p:nvSpPr>
        <p:spPr>
          <a:xfrm>
            <a:off x="5568417"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53D78551-29D6-239A-19CF-5BF227F0ECA9}"/>
              </a:ext>
            </a:extLst>
          </p:cNvPr>
          <p:cNvSpPr/>
          <p:nvPr/>
        </p:nvSpPr>
        <p:spPr>
          <a:xfrm>
            <a:off x="560675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C9316B55-0B59-9D27-8CDB-B3D0662DBFDD}"/>
              </a:ext>
            </a:extLst>
          </p:cNvPr>
          <p:cNvSpPr/>
          <p:nvPr/>
        </p:nvSpPr>
        <p:spPr>
          <a:xfrm>
            <a:off x="588914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C2A2B2F-7F3C-3118-2815-9142CCEF24D7}"/>
              </a:ext>
            </a:extLst>
          </p:cNvPr>
          <p:cNvSpPr/>
          <p:nvPr/>
        </p:nvSpPr>
        <p:spPr>
          <a:xfrm>
            <a:off x="4236685" y="5022055"/>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DA5B7975-4C73-0412-6F82-DF7EEAF72F79}"/>
              </a:ext>
            </a:extLst>
          </p:cNvPr>
          <p:cNvSpPr/>
          <p:nvPr/>
        </p:nvSpPr>
        <p:spPr>
          <a:xfrm>
            <a:off x="4276938"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A9A7C3DE-1738-988D-2578-8D2A7BD4BD69}"/>
              </a:ext>
            </a:extLst>
          </p:cNvPr>
          <p:cNvSpPr/>
          <p:nvPr/>
        </p:nvSpPr>
        <p:spPr>
          <a:xfrm>
            <a:off x="431527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CE79BADB-5BA9-A5B6-9E82-BAA8A59B4BBC}"/>
              </a:ext>
            </a:extLst>
          </p:cNvPr>
          <p:cNvSpPr/>
          <p:nvPr/>
        </p:nvSpPr>
        <p:spPr>
          <a:xfrm>
            <a:off x="459766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D3668D38-41FF-E28B-C773-335E7EB01637}"/>
              </a:ext>
            </a:extLst>
          </p:cNvPr>
          <p:cNvSpPr/>
          <p:nvPr/>
        </p:nvSpPr>
        <p:spPr>
          <a:xfrm>
            <a:off x="4923404"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71827D9-2C2D-E097-7A54-FCD4BFEFA83F}"/>
              </a:ext>
            </a:extLst>
          </p:cNvPr>
          <p:cNvSpPr/>
          <p:nvPr/>
        </p:nvSpPr>
        <p:spPr>
          <a:xfrm>
            <a:off x="496173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D6263500-D30D-734F-F266-5F145471C68A}"/>
              </a:ext>
            </a:extLst>
          </p:cNvPr>
          <p:cNvSpPr/>
          <p:nvPr/>
        </p:nvSpPr>
        <p:spPr>
          <a:xfrm>
            <a:off x="524412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F3E6E509-00AF-F2D2-CA0B-BC0BB72BA2E7}"/>
              </a:ext>
            </a:extLst>
          </p:cNvPr>
          <p:cNvSpPr/>
          <p:nvPr/>
        </p:nvSpPr>
        <p:spPr>
          <a:xfrm>
            <a:off x="5569870"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3CB1F59F-96CE-FE7F-E6F4-3E4CECF4BD01}"/>
              </a:ext>
            </a:extLst>
          </p:cNvPr>
          <p:cNvSpPr/>
          <p:nvPr/>
        </p:nvSpPr>
        <p:spPr>
          <a:xfrm>
            <a:off x="560820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6E31C9E-1FA6-E001-4AC5-6BDD2F1136E3}"/>
              </a:ext>
            </a:extLst>
          </p:cNvPr>
          <p:cNvSpPr/>
          <p:nvPr/>
        </p:nvSpPr>
        <p:spPr>
          <a:xfrm>
            <a:off x="589059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96B0C0C-613D-2340-B9B4-874500993108}"/>
              </a:ext>
            </a:extLst>
          </p:cNvPr>
          <p:cNvSpPr/>
          <p:nvPr/>
        </p:nvSpPr>
        <p:spPr>
          <a:xfrm>
            <a:off x="4238138" y="5449808"/>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DD3BB9A-3F3D-5FA3-8755-863E21FB7C2D}"/>
              </a:ext>
            </a:extLst>
          </p:cNvPr>
          <p:cNvSpPr/>
          <p:nvPr/>
        </p:nvSpPr>
        <p:spPr>
          <a:xfrm>
            <a:off x="4278391"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00D4FE-811D-C7A1-FF99-32500B9D2C1F}"/>
              </a:ext>
            </a:extLst>
          </p:cNvPr>
          <p:cNvSpPr/>
          <p:nvPr/>
        </p:nvSpPr>
        <p:spPr>
          <a:xfrm>
            <a:off x="431672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55F83CA-2AEE-61CF-B2F1-A295B4FB470B}"/>
              </a:ext>
            </a:extLst>
          </p:cNvPr>
          <p:cNvSpPr/>
          <p:nvPr/>
        </p:nvSpPr>
        <p:spPr>
          <a:xfrm>
            <a:off x="459911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03F0C895-BFA6-1F64-9DD1-F30A07F986E7}"/>
              </a:ext>
            </a:extLst>
          </p:cNvPr>
          <p:cNvSpPr/>
          <p:nvPr/>
        </p:nvSpPr>
        <p:spPr>
          <a:xfrm>
            <a:off x="4924857"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135EF425-3CEB-6F2B-87C9-3619A2CEC9C4}"/>
              </a:ext>
            </a:extLst>
          </p:cNvPr>
          <p:cNvSpPr/>
          <p:nvPr/>
        </p:nvSpPr>
        <p:spPr>
          <a:xfrm>
            <a:off x="496319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9195F0F6-033A-A3BB-F196-A5A0E4754E3E}"/>
              </a:ext>
            </a:extLst>
          </p:cNvPr>
          <p:cNvSpPr/>
          <p:nvPr/>
        </p:nvSpPr>
        <p:spPr>
          <a:xfrm>
            <a:off x="524558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145D353E-41D8-C11C-F6D3-D63F8AFC6B59}"/>
              </a:ext>
            </a:extLst>
          </p:cNvPr>
          <p:cNvSpPr/>
          <p:nvPr/>
        </p:nvSpPr>
        <p:spPr>
          <a:xfrm>
            <a:off x="5571323"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49EB3A7-B5D6-D1F6-733A-A75133F8152E}"/>
              </a:ext>
            </a:extLst>
          </p:cNvPr>
          <p:cNvSpPr/>
          <p:nvPr/>
        </p:nvSpPr>
        <p:spPr>
          <a:xfrm>
            <a:off x="560965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E2A68B18-A84B-9B30-E985-9745A48CF6D5}"/>
              </a:ext>
            </a:extLst>
          </p:cNvPr>
          <p:cNvSpPr/>
          <p:nvPr/>
        </p:nvSpPr>
        <p:spPr>
          <a:xfrm>
            <a:off x="589204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0555974-50D7-7D36-514A-F5782CF3D1F8}"/>
              </a:ext>
            </a:extLst>
          </p:cNvPr>
          <p:cNvSpPr/>
          <p:nvPr/>
        </p:nvSpPr>
        <p:spPr>
          <a:xfrm>
            <a:off x="4239591" y="5877561"/>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C824583-5A2C-7C69-D799-9B241F4F503D}"/>
              </a:ext>
            </a:extLst>
          </p:cNvPr>
          <p:cNvSpPr/>
          <p:nvPr/>
        </p:nvSpPr>
        <p:spPr>
          <a:xfrm>
            <a:off x="4279844"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CA16FE7-C628-DB8B-2D0B-AE10D4136C37}"/>
              </a:ext>
            </a:extLst>
          </p:cNvPr>
          <p:cNvSpPr/>
          <p:nvPr/>
        </p:nvSpPr>
        <p:spPr>
          <a:xfrm>
            <a:off x="431817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046E1452-096C-7A07-AB74-BDAF8C5769BA}"/>
              </a:ext>
            </a:extLst>
          </p:cNvPr>
          <p:cNvSpPr/>
          <p:nvPr/>
        </p:nvSpPr>
        <p:spPr>
          <a:xfrm>
            <a:off x="460056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D88E2D24-78AF-0576-87FC-C9181FAF0F59}"/>
              </a:ext>
            </a:extLst>
          </p:cNvPr>
          <p:cNvSpPr/>
          <p:nvPr/>
        </p:nvSpPr>
        <p:spPr>
          <a:xfrm>
            <a:off x="4926310"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6D151D66-6103-E131-B797-DD54E28467DF}"/>
              </a:ext>
            </a:extLst>
          </p:cNvPr>
          <p:cNvSpPr/>
          <p:nvPr/>
        </p:nvSpPr>
        <p:spPr>
          <a:xfrm>
            <a:off x="496464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844053FF-2FE9-10DB-6AA3-AE1272A8B464}"/>
              </a:ext>
            </a:extLst>
          </p:cNvPr>
          <p:cNvSpPr/>
          <p:nvPr/>
        </p:nvSpPr>
        <p:spPr>
          <a:xfrm>
            <a:off x="524703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D643F0AE-FE9B-00CD-AE3A-FCBD12FF0F96}"/>
              </a:ext>
            </a:extLst>
          </p:cNvPr>
          <p:cNvSpPr/>
          <p:nvPr/>
        </p:nvSpPr>
        <p:spPr>
          <a:xfrm>
            <a:off x="5572776"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51B31D8D-628D-43EF-0804-057B187C9D0A}"/>
              </a:ext>
            </a:extLst>
          </p:cNvPr>
          <p:cNvSpPr/>
          <p:nvPr/>
        </p:nvSpPr>
        <p:spPr>
          <a:xfrm>
            <a:off x="561110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DAFA5BE-097E-C84E-2F36-12F515B8CEAE}"/>
              </a:ext>
            </a:extLst>
          </p:cNvPr>
          <p:cNvSpPr/>
          <p:nvPr/>
        </p:nvSpPr>
        <p:spPr>
          <a:xfrm>
            <a:off x="589349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 name="화살표: 오른쪽 16">
            <a:extLst>
              <a:ext uri="{FF2B5EF4-FFF2-40B4-BE49-F238E27FC236}">
                <a16:creationId xmlns:a16="http://schemas.microsoft.com/office/drawing/2014/main" id="{E74BCE58-6DF2-DCBE-08B8-86205C6029BE}"/>
              </a:ext>
            </a:extLst>
          </p:cNvPr>
          <p:cNvSpPr/>
          <p:nvPr/>
        </p:nvSpPr>
        <p:spPr>
          <a:xfrm>
            <a:off x="3440832" y="5271120"/>
            <a:ext cx="354421" cy="324274"/>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5923" y="4614024"/>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7921" y="4628312"/>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C6FAF1D-523D-AD7E-7B89-6AC42F65B543}"/>
              </a:ext>
            </a:extLst>
          </p:cNvPr>
          <p:cNvSpPr/>
          <p:nvPr/>
        </p:nvSpPr>
        <p:spPr>
          <a:xfrm>
            <a:off x="3515563" y="4367413"/>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4DD5797-B9FB-5CDA-07E0-725A8B61663B}"/>
              </a:ext>
            </a:extLst>
          </p:cNvPr>
          <p:cNvSpPr/>
          <p:nvPr/>
        </p:nvSpPr>
        <p:spPr>
          <a:xfrm>
            <a:off x="3558667" y="440329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B4B7C57E-C2DD-77CD-CAFE-D82555833D48}"/>
              </a:ext>
            </a:extLst>
          </p:cNvPr>
          <p:cNvSpPr/>
          <p:nvPr/>
        </p:nvSpPr>
        <p:spPr>
          <a:xfrm>
            <a:off x="360294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C409593-82EA-DF8E-4DEC-557C192C0E54}"/>
              </a:ext>
            </a:extLst>
          </p:cNvPr>
          <p:cNvSpPr/>
          <p:nvPr/>
        </p:nvSpPr>
        <p:spPr>
          <a:xfrm>
            <a:off x="388533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368100F-F193-6722-1F64-50937180F92F}"/>
              </a:ext>
            </a:extLst>
          </p:cNvPr>
          <p:cNvSpPr/>
          <p:nvPr/>
        </p:nvSpPr>
        <p:spPr>
          <a:xfrm>
            <a:off x="4170120"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E177418-8A12-FB02-7D2F-5DB362EDA13B}"/>
              </a:ext>
            </a:extLst>
          </p:cNvPr>
          <p:cNvSpPr/>
          <p:nvPr/>
        </p:nvSpPr>
        <p:spPr>
          <a:xfrm>
            <a:off x="4454904"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D68C626-3F31-AFF4-4B70-D70487BF8EC2}"/>
              </a:ext>
            </a:extLst>
          </p:cNvPr>
          <p:cNvSpPr/>
          <p:nvPr/>
        </p:nvSpPr>
        <p:spPr>
          <a:xfrm>
            <a:off x="3557469" y="475985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5F99CB3-245D-BD32-BD29-7C3118476C19}"/>
              </a:ext>
            </a:extLst>
          </p:cNvPr>
          <p:cNvSpPr/>
          <p:nvPr/>
        </p:nvSpPr>
        <p:spPr>
          <a:xfrm>
            <a:off x="360174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781336-268D-3374-1B13-335BB2085AC0}"/>
              </a:ext>
            </a:extLst>
          </p:cNvPr>
          <p:cNvSpPr/>
          <p:nvPr/>
        </p:nvSpPr>
        <p:spPr>
          <a:xfrm>
            <a:off x="388413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AF57217-C836-3611-3A38-274B73ED6133}"/>
              </a:ext>
            </a:extLst>
          </p:cNvPr>
          <p:cNvSpPr/>
          <p:nvPr/>
        </p:nvSpPr>
        <p:spPr>
          <a:xfrm>
            <a:off x="4168922"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F982443A-1DAC-0D4B-67A7-FA40921195EF}"/>
              </a:ext>
            </a:extLst>
          </p:cNvPr>
          <p:cNvSpPr/>
          <p:nvPr/>
        </p:nvSpPr>
        <p:spPr>
          <a:xfrm>
            <a:off x="4453706"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05C59E9A-630E-DF11-9468-09C83D7BA3DC}"/>
              </a:ext>
            </a:extLst>
          </p:cNvPr>
          <p:cNvSpPr/>
          <p:nvPr/>
        </p:nvSpPr>
        <p:spPr>
          <a:xfrm>
            <a:off x="3515563" y="5149059"/>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0BD22D2-C729-7614-9BD6-4836D01392DC}"/>
              </a:ext>
            </a:extLst>
          </p:cNvPr>
          <p:cNvSpPr/>
          <p:nvPr/>
        </p:nvSpPr>
        <p:spPr>
          <a:xfrm>
            <a:off x="3558667" y="518494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F7A356A2-8940-66D0-40E2-B2A884221C27}"/>
              </a:ext>
            </a:extLst>
          </p:cNvPr>
          <p:cNvSpPr/>
          <p:nvPr/>
        </p:nvSpPr>
        <p:spPr>
          <a:xfrm>
            <a:off x="360294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1AC0A29F-5DFB-B3FD-01B6-829A397867A5}"/>
              </a:ext>
            </a:extLst>
          </p:cNvPr>
          <p:cNvSpPr/>
          <p:nvPr/>
        </p:nvSpPr>
        <p:spPr>
          <a:xfrm>
            <a:off x="388533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4D8A0592-1939-AAC1-51FA-41E168B332F5}"/>
              </a:ext>
            </a:extLst>
          </p:cNvPr>
          <p:cNvSpPr/>
          <p:nvPr/>
        </p:nvSpPr>
        <p:spPr>
          <a:xfrm>
            <a:off x="4170120"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5E0F0766-9C7D-B571-C713-A48A4D1FC6EF}"/>
              </a:ext>
            </a:extLst>
          </p:cNvPr>
          <p:cNvSpPr/>
          <p:nvPr/>
        </p:nvSpPr>
        <p:spPr>
          <a:xfrm>
            <a:off x="4454904"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B05D4941-627E-8478-CA72-2723A3061A0B}"/>
              </a:ext>
            </a:extLst>
          </p:cNvPr>
          <p:cNvSpPr/>
          <p:nvPr/>
        </p:nvSpPr>
        <p:spPr>
          <a:xfrm>
            <a:off x="3557469" y="554150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F6CA0433-FDCA-C62B-DF55-53281CDBBF1A}"/>
              </a:ext>
            </a:extLst>
          </p:cNvPr>
          <p:cNvSpPr/>
          <p:nvPr/>
        </p:nvSpPr>
        <p:spPr>
          <a:xfrm>
            <a:off x="360174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245F05F-15BC-680C-AF67-312AE6DFFC5E}"/>
              </a:ext>
            </a:extLst>
          </p:cNvPr>
          <p:cNvSpPr/>
          <p:nvPr/>
        </p:nvSpPr>
        <p:spPr>
          <a:xfrm>
            <a:off x="388413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513E8E3-B555-64BB-AB84-CDE6D2AB45CF}"/>
              </a:ext>
            </a:extLst>
          </p:cNvPr>
          <p:cNvSpPr/>
          <p:nvPr/>
        </p:nvSpPr>
        <p:spPr>
          <a:xfrm>
            <a:off x="4168922"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F2DFAC2-CC82-1DE2-0C61-B1B8668AB0CA}"/>
              </a:ext>
            </a:extLst>
          </p:cNvPr>
          <p:cNvSpPr/>
          <p:nvPr/>
        </p:nvSpPr>
        <p:spPr>
          <a:xfrm>
            <a:off x="4453706"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C5A0C448-868C-EFAC-1AAF-D87AB7063D36}"/>
              </a:ext>
            </a:extLst>
          </p:cNvPr>
          <p:cNvSpPr/>
          <p:nvPr/>
        </p:nvSpPr>
        <p:spPr>
          <a:xfrm>
            <a:off x="3515563" y="5930705"/>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D423FC9-AAA5-CC04-9973-C0C9A82A37DB}"/>
              </a:ext>
            </a:extLst>
          </p:cNvPr>
          <p:cNvSpPr/>
          <p:nvPr/>
        </p:nvSpPr>
        <p:spPr>
          <a:xfrm>
            <a:off x="3558667" y="596659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245CE76F-FA7A-7CD0-D13B-684E0D04C551}"/>
              </a:ext>
            </a:extLst>
          </p:cNvPr>
          <p:cNvSpPr/>
          <p:nvPr/>
        </p:nvSpPr>
        <p:spPr>
          <a:xfrm>
            <a:off x="360294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AFAEBA57-850F-00D9-800F-D4C6F34A5F12}"/>
              </a:ext>
            </a:extLst>
          </p:cNvPr>
          <p:cNvSpPr/>
          <p:nvPr/>
        </p:nvSpPr>
        <p:spPr>
          <a:xfrm>
            <a:off x="388533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A84E07E-0B88-E566-A2AC-C9471C1F5E48}"/>
              </a:ext>
            </a:extLst>
          </p:cNvPr>
          <p:cNvSpPr/>
          <p:nvPr/>
        </p:nvSpPr>
        <p:spPr>
          <a:xfrm>
            <a:off x="4170120"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6F607AC-8981-C3C5-E288-02B60A9FE14E}"/>
              </a:ext>
            </a:extLst>
          </p:cNvPr>
          <p:cNvSpPr/>
          <p:nvPr/>
        </p:nvSpPr>
        <p:spPr>
          <a:xfrm>
            <a:off x="4454904"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90EEA8B-9E66-7E84-0293-F21412666F74}"/>
              </a:ext>
            </a:extLst>
          </p:cNvPr>
          <p:cNvSpPr/>
          <p:nvPr/>
        </p:nvSpPr>
        <p:spPr>
          <a:xfrm>
            <a:off x="3557469" y="632314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D18C199-BADA-91FC-FC66-F3B1D0373838}"/>
              </a:ext>
            </a:extLst>
          </p:cNvPr>
          <p:cNvSpPr/>
          <p:nvPr/>
        </p:nvSpPr>
        <p:spPr>
          <a:xfrm>
            <a:off x="360174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BB91234-DCD1-491B-89D4-F4396E9F9AF3}"/>
              </a:ext>
            </a:extLst>
          </p:cNvPr>
          <p:cNvSpPr/>
          <p:nvPr/>
        </p:nvSpPr>
        <p:spPr>
          <a:xfrm>
            <a:off x="388413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142ED019-01AB-3CA8-4383-CEE3118F0404}"/>
              </a:ext>
            </a:extLst>
          </p:cNvPr>
          <p:cNvSpPr/>
          <p:nvPr/>
        </p:nvSpPr>
        <p:spPr>
          <a:xfrm>
            <a:off x="4168922"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E677DCA6-72CA-9921-3A7E-0C326177E608}"/>
              </a:ext>
            </a:extLst>
          </p:cNvPr>
          <p:cNvSpPr/>
          <p:nvPr/>
        </p:nvSpPr>
        <p:spPr>
          <a:xfrm>
            <a:off x="4453706"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48649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(2,3,0,1)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20753" y="1948461"/>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p:nvPr/>
        </p:nvCxnSpPr>
        <p:spPr>
          <a:xfrm flipH="1">
            <a:off x="7905328" y="1736812"/>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p:nvPr/>
        </p:nvCxnSpPr>
        <p:spPr>
          <a:xfrm flipH="1">
            <a:off x="8260704" y="1747934"/>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917853" y="1747934"/>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8216194" y="1736812"/>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71303"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10443"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8860"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9313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552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551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979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2218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10443"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8860"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9313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552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551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979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2218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66651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(3,2,1,0)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110596" y="1883626"/>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110596" y="2381104"/>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a:cxnSpLocks/>
          </p:cNvCxnSpPr>
          <p:nvPr/>
        </p:nvCxnSpPr>
        <p:spPr>
          <a:xfrm flipH="1">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a:cxnSpLocks/>
          </p:cNvCxnSpPr>
          <p:nvPr/>
        </p:nvCxnSpPr>
        <p:spPr>
          <a:xfrm flipH="1">
            <a:off x="7359167" y="2180577"/>
            <a:ext cx="1111460"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407696" y="2180577"/>
            <a:ext cx="1005896"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67731"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06871"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528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8956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195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1946"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622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1861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06871"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528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8956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195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1946"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622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1861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591178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F063717B-1526-FFAD-1487-CC4D944C73E6}"/>
              </a:ext>
            </a:extLst>
          </p:cNvPr>
          <p:cNvSpPr txBox="1"/>
          <p:nvPr/>
        </p:nvSpPr>
        <p:spPr>
          <a:xfrm>
            <a:off x="2090706" y="2897124"/>
            <a:ext cx="1973617" cy="1169551"/>
          </a:xfrm>
          <a:prstGeom prst="rect">
            <a:avLst/>
          </a:prstGeom>
          <a:noFill/>
        </p:spPr>
        <p:txBody>
          <a:bodyPr wrap="none" rtlCol="0">
            <a:spAutoFit/>
          </a:bodyPr>
          <a:lstStyle/>
          <a:p>
            <a:pPr algn="l"/>
            <a:r>
              <a:rPr lang="en-US" altLang="ko-KR" sz="1400">
                <a:latin typeface="Consolas" panose="020B0609020204030204" pitchFamily="49" charset="0"/>
              </a:rPr>
              <a:t>[[1. 1. 1. 0. 0.]</a:t>
            </a:r>
          </a:p>
          <a:p>
            <a:pPr algn="l"/>
            <a:r>
              <a:rPr lang="en-US" altLang="ko-KR" sz="1400">
                <a:latin typeface="Consolas" panose="020B0609020204030204" pitchFamily="49" charset="0"/>
              </a:rPr>
              <a:t> [0. 1. 1. 1. 0.]</a:t>
            </a:r>
          </a:p>
          <a:p>
            <a:pPr algn="l"/>
            <a:r>
              <a:rPr lang="en-US" altLang="ko-KR" sz="1400">
                <a:latin typeface="Consolas" panose="020B0609020204030204" pitchFamily="49" charset="0"/>
              </a:rPr>
              <a:t> [0. 0. 1. 1. 1.]</a:t>
            </a:r>
          </a:p>
          <a:p>
            <a:pPr algn="l"/>
            <a:r>
              <a:rPr lang="en-US" altLang="ko-KR" sz="1400">
                <a:latin typeface="Consolas" panose="020B0609020204030204" pitchFamily="49" charset="0"/>
              </a:rPr>
              <a:t> [0. 0. 1. 1. 0.]</a:t>
            </a:r>
          </a:p>
          <a:p>
            <a:pPr algn="l"/>
            <a:r>
              <a:rPr lang="en-US" altLang="ko-KR" sz="1400">
                <a:latin typeface="Consolas" panose="020B0609020204030204" pitchFamily="49" charset="0"/>
              </a:rPr>
              <a:t> [0. 1. 1. 0. 0.]]</a:t>
            </a:r>
            <a:endParaRPr lang="ko-KR" altLang="en-US" sz="1400">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1993888" y="2529201"/>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373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m:t>
                          </m:r>
                          <m:r>
                            <a:rPr lang="en-US" altLang="ko-KR" sz="1139" i="1">
                              <a:latin typeface="Cambria Math" panose="02040503050406030204" pitchFamily="18" charset="0"/>
                            </a:rPr>
                            <m:t>+</m:t>
                          </m:r>
                          <m:r>
                            <a:rPr lang="en-US" altLang="ko-KR" sz="1139" i="1">
                              <a:latin typeface="Cambria Math" panose="02040503050406030204" pitchFamily="18" charset="0"/>
                            </a:rPr>
                            <m:t>2</m:t>
                          </m:r>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4</m:t>
                          </m:r>
                          <m:r>
                            <a:rPr lang="en-US" altLang="ko-KR" sz="1139" i="1">
                              <a:latin typeface="Cambria Math" panose="02040503050406030204" pitchFamily="18" charset="0"/>
                            </a:rPr>
                            <m:t>+</m:t>
                          </m:r>
                          <m:r>
                            <a:rPr lang="en-US" altLang="ko-KR" sz="1139" i="1">
                              <a:latin typeface="Cambria Math" panose="02040503050406030204" pitchFamily="18" charset="0"/>
                            </a:rPr>
                            <m:t>7</m:t>
                          </m:r>
                          <m:r>
                            <a:rPr lang="en-US" altLang="ko-KR" sz="1139" i="1">
                              <a:latin typeface="Cambria Math" panose="02040503050406030204" pitchFamily="18" charset="0"/>
                            </a:rPr>
                            <m:t>+</m:t>
                          </m:r>
                          <m:r>
                            <a:rPr lang="en-US" altLang="ko-KR" sz="1139" i="1">
                              <a:latin typeface="Cambria Math" panose="02040503050406030204" pitchFamily="18" charset="0"/>
                            </a:rPr>
                            <m:t>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m:t>
                          </m:r>
                          <m:r>
                            <a:rPr lang="en-US" altLang="ko-KR" sz="1139" i="1">
                              <a:latin typeface="Cambria Math" panose="02040503050406030204" pitchFamily="18" charset="0"/>
                            </a:rPr>
                            <m:t>+</m:t>
                          </m:r>
                          <m:r>
                            <a:rPr lang="en-US" altLang="ko-KR" sz="1139" i="1">
                              <a:latin typeface="Cambria Math" panose="02040503050406030204" pitchFamily="18" charset="0"/>
                            </a:rPr>
                            <m:t>10</m:t>
                          </m:r>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12</m:t>
                          </m:r>
                          <m:r>
                            <a:rPr lang="en-US" altLang="ko-KR" sz="1139" i="1">
                              <a:latin typeface="Cambria Math" panose="02040503050406030204" pitchFamily="18" charset="0"/>
                            </a:rPr>
                            <m:t>+</m:t>
                          </m:r>
                          <m:r>
                            <a:rPr lang="en-US" altLang="ko-KR" sz="1139" i="1">
                              <a:latin typeface="Cambria Math" panose="02040503050406030204" pitchFamily="18" charset="0"/>
                            </a:rPr>
                            <m:t>15</m:t>
                          </m:r>
                          <m:r>
                            <a:rPr lang="en-US" altLang="ko-KR" sz="1139" i="1">
                              <a:latin typeface="Cambria Math" panose="02040503050406030204" pitchFamily="18" charset="0"/>
                            </a:rPr>
                            <m:t>+</m:t>
                          </m:r>
                          <m:r>
                            <a:rPr lang="en-US" altLang="ko-KR" sz="1139" i="1">
                              <a:latin typeface="Cambria Math" panose="02040503050406030204" pitchFamily="18" charset="0"/>
                            </a:rPr>
                            <m:t>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19522"/>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113889" y="2722746"/>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2317"/>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5059133" y="1247629"/>
            <a:ext cx="3223959" cy="369332"/>
          </a:xfrm>
          <a:prstGeom prst="rect">
            <a:avLst/>
          </a:prstGeom>
          <a:noFill/>
        </p:spPr>
        <p:txBody>
          <a:bodyPr wrap="none" rtlCol="0">
            <a:spAutoFit/>
          </a:bodyPr>
          <a:lstStyle/>
          <a:p>
            <a:pPr algn="l"/>
            <a:r>
              <a:rPr lang="en-US" altLang="ko-KR">
                <a:latin typeface="Consolas" panose="020B0609020204030204" pitchFamily="49" charset="0"/>
              </a:rPr>
              <a:t>(1,5,5,16) =&gt; (1,5*5*16)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2844048" cy="369332"/>
          </a:xfrm>
          <a:prstGeom prst="rect">
            <a:avLst/>
          </a:prstGeom>
          <a:noFill/>
        </p:spPr>
        <p:txBody>
          <a:bodyPr wrap="none" rtlCol="0">
            <a:spAutoFit/>
          </a:bodyPr>
          <a:lstStyle/>
          <a:p>
            <a:pPr algn="l"/>
            <a:r>
              <a:rPr lang="en-US" altLang="ko-KR">
                <a:latin typeface="Consolas" panose="020B0609020204030204" pitchFamily="49" charset="0"/>
              </a:rPr>
              <a:t>(1,400)(400,84)+(84,)</a:t>
            </a:r>
            <a:endParaRPr lang="ko-KR" altLang="en-US">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2590774" cy="369332"/>
          </a:xfrm>
          <a:prstGeom prst="rect">
            <a:avLst/>
          </a:prstGeom>
          <a:noFill/>
        </p:spPr>
        <p:txBody>
          <a:bodyPr wrap="none" rtlCol="0">
            <a:spAutoFit/>
          </a:bodyPr>
          <a:lstStyle/>
          <a:p>
            <a:pPr algn="l"/>
            <a:r>
              <a:rPr lang="en-US" altLang="ko-KR">
                <a:latin typeface="Consolas" panose="020B0609020204030204" pitchFamily="49" charset="0"/>
              </a:rPr>
              <a:t>(1,84)(84,26)+(26,)</a:t>
            </a:r>
            <a:endParaRPr lang="ko-KR" altLang="en-US">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2337499" cy="369332"/>
          </a:xfrm>
          <a:prstGeom prst="rect">
            <a:avLst/>
          </a:prstGeom>
          <a:noFill/>
        </p:spPr>
        <p:txBody>
          <a:bodyPr wrap="none" rtlCol="0">
            <a:spAutoFit/>
          </a:bodyPr>
          <a:lstStyle/>
          <a:p>
            <a:pPr algn="l"/>
            <a:r>
              <a:rPr lang="en-US" altLang="ko-KR">
                <a:latin typeface="Consolas" panose="020B0609020204030204" pitchFamily="49" charset="0"/>
              </a:rPr>
              <a:t>(1,26)=&gt;softmax()</a:t>
            </a:r>
            <a:endParaRPr lang="ko-KR" altLang="en-US">
              <a:latin typeface="Consolas" panose="020B0609020204030204" pitchFamily="49" charset="0"/>
            </a:endParaRPr>
          </a:p>
        </p:txBody>
      </p:sp>
      <p:sp>
        <p:nvSpPr>
          <p:cNvPr id="128" name="TextBox 127">
            <a:extLst>
              <a:ext uri="{FF2B5EF4-FFF2-40B4-BE49-F238E27FC236}">
                <a16:creationId xmlns:a16="http://schemas.microsoft.com/office/drawing/2014/main" id="{3818B500-808D-2726-1968-6C3A3B6D7A5B}"/>
              </a:ext>
            </a:extLst>
          </p:cNvPr>
          <p:cNvSpPr txBox="1"/>
          <p:nvPr/>
        </p:nvSpPr>
        <p:spPr>
          <a:xfrm>
            <a:off x="100293" y="2080489"/>
            <a:ext cx="1418978" cy="338554"/>
          </a:xfrm>
          <a:prstGeom prst="rect">
            <a:avLst/>
          </a:prstGeom>
          <a:noFill/>
        </p:spPr>
        <p:txBody>
          <a:bodyPr wrap="none" rtlCol="0">
            <a:spAutoFit/>
          </a:bodyPr>
          <a:lstStyle/>
          <a:p>
            <a:pPr algn="l"/>
            <a:r>
              <a:rPr lang="en-US" altLang="ko-KR" sz="1600">
                <a:latin typeface="Consolas" panose="020B0609020204030204" pitchFamily="49" charset="0"/>
              </a:rPr>
              <a:t>(1,32,32,1)</a:t>
            </a:r>
            <a:endParaRPr lang="ko-KR" altLang="en-US" sz="1600">
              <a:latin typeface="Consolas" panose="020B0609020204030204" pitchFamily="49" charset="0"/>
            </a:endParaRPr>
          </a:p>
        </p:txBody>
      </p:sp>
      <p:sp>
        <p:nvSpPr>
          <p:cNvPr id="129" name="TextBox 128">
            <a:extLst>
              <a:ext uri="{FF2B5EF4-FFF2-40B4-BE49-F238E27FC236}">
                <a16:creationId xmlns:a16="http://schemas.microsoft.com/office/drawing/2014/main" id="{AEAC1AFC-59A4-AABE-C14F-0FDD69AA0808}"/>
              </a:ext>
            </a:extLst>
          </p:cNvPr>
          <p:cNvSpPr txBox="1"/>
          <p:nvPr/>
        </p:nvSpPr>
        <p:spPr>
          <a:xfrm>
            <a:off x="1079111" y="5492851"/>
            <a:ext cx="1194558" cy="338554"/>
          </a:xfrm>
          <a:prstGeom prst="rect">
            <a:avLst/>
          </a:prstGeom>
          <a:noFill/>
        </p:spPr>
        <p:txBody>
          <a:bodyPr wrap="none" rtlCol="0">
            <a:spAutoFit/>
          </a:bodyPr>
          <a:lstStyle/>
          <a:p>
            <a:pPr algn="l"/>
            <a:r>
              <a:rPr lang="en-US" altLang="ko-KR" sz="1600">
                <a:latin typeface="Consolas" panose="020B0609020204030204" pitchFamily="49" charset="0"/>
              </a:rPr>
              <a:t>(5,5,1,6)</a:t>
            </a:r>
            <a:endParaRPr lang="ko-KR" altLang="en-US" sz="1600">
              <a:latin typeface="Consolas" panose="020B0609020204030204" pitchFamily="49" charset="0"/>
            </a:endParaRPr>
          </a:p>
        </p:txBody>
      </p:sp>
      <p:sp>
        <p:nvSpPr>
          <p:cNvPr id="131" name="TextBox 130">
            <a:extLst>
              <a:ext uri="{FF2B5EF4-FFF2-40B4-BE49-F238E27FC236}">
                <a16:creationId xmlns:a16="http://schemas.microsoft.com/office/drawing/2014/main" id="{122C6BCB-85C3-1921-BAC5-256800BD6126}"/>
              </a:ext>
            </a:extLst>
          </p:cNvPr>
          <p:cNvSpPr txBox="1"/>
          <p:nvPr/>
        </p:nvSpPr>
        <p:spPr>
          <a:xfrm>
            <a:off x="1541302" y="2137707"/>
            <a:ext cx="1418978" cy="338554"/>
          </a:xfrm>
          <a:prstGeom prst="rect">
            <a:avLst/>
          </a:prstGeom>
          <a:noFill/>
        </p:spPr>
        <p:txBody>
          <a:bodyPr wrap="none" rtlCol="0">
            <a:spAutoFit/>
          </a:bodyPr>
          <a:lstStyle/>
          <a:p>
            <a:pPr algn="l"/>
            <a:r>
              <a:rPr lang="en-US" altLang="ko-KR" sz="1600">
                <a:latin typeface="Consolas" panose="020B0609020204030204" pitchFamily="49" charset="0"/>
              </a:rPr>
              <a:t>(1,28,28,6)</a:t>
            </a:r>
            <a:endParaRPr lang="ko-KR" altLang="en-US" sz="1600">
              <a:latin typeface="Consolas" panose="020B0609020204030204" pitchFamily="49" charset="0"/>
            </a:endParaRPr>
          </a:p>
        </p:txBody>
      </p:sp>
      <p:sp>
        <p:nvSpPr>
          <p:cNvPr id="132" name="TextBox 131">
            <a:extLst>
              <a:ext uri="{FF2B5EF4-FFF2-40B4-BE49-F238E27FC236}">
                <a16:creationId xmlns:a16="http://schemas.microsoft.com/office/drawing/2014/main" id="{CDA963CF-2A67-8E86-3D0E-D7A6115BB2D8}"/>
              </a:ext>
            </a:extLst>
          </p:cNvPr>
          <p:cNvSpPr txBox="1"/>
          <p:nvPr/>
        </p:nvSpPr>
        <p:spPr>
          <a:xfrm>
            <a:off x="2891647" y="2381453"/>
            <a:ext cx="1418978" cy="338554"/>
          </a:xfrm>
          <a:prstGeom prst="rect">
            <a:avLst/>
          </a:prstGeom>
          <a:noFill/>
        </p:spPr>
        <p:txBody>
          <a:bodyPr wrap="none" rtlCol="0">
            <a:spAutoFit/>
          </a:bodyPr>
          <a:lstStyle/>
          <a:p>
            <a:pPr algn="l"/>
            <a:r>
              <a:rPr lang="en-US" altLang="ko-KR" sz="1600">
                <a:latin typeface="Consolas" panose="020B0609020204030204" pitchFamily="49" charset="0"/>
              </a:rPr>
              <a:t>(1,14,14,6)</a:t>
            </a:r>
            <a:endParaRPr lang="ko-KR" altLang="en-US" sz="1600">
              <a:latin typeface="Consolas" panose="020B0609020204030204" pitchFamily="49" charset="0"/>
            </a:endParaRPr>
          </a:p>
        </p:txBody>
      </p:sp>
      <p:sp>
        <p:nvSpPr>
          <p:cNvPr id="133" name="TextBox 132">
            <a:extLst>
              <a:ext uri="{FF2B5EF4-FFF2-40B4-BE49-F238E27FC236}">
                <a16:creationId xmlns:a16="http://schemas.microsoft.com/office/drawing/2014/main" id="{990D129F-6725-7369-D3B9-2D86F246C586}"/>
              </a:ext>
            </a:extLst>
          </p:cNvPr>
          <p:cNvSpPr txBox="1"/>
          <p:nvPr/>
        </p:nvSpPr>
        <p:spPr>
          <a:xfrm>
            <a:off x="4377063" y="5143148"/>
            <a:ext cx="1306768" cy="338554"/>
          </a:xfrm>
          <a:prstGeom prst="rect">
            <a:avLst/>
          </a:prstGeom>
          <a:noFill/>
        </p:spPr>
        <p:txBody>
          <a:bodyPr wrap="none" rtlCol="0">
            <a:spAutoFit/>
          </a:bodyPr>
          <a:lstStyle/>
          <a:p>
            <a:pPr algn="l"/>
            <a:r>
              <a:rPr lang="en-US" altLang="ko-KR" sz="1600">
                <a:latin typeface="Consolas" panose="020B0609020204030204" pitchFamily="49" charset="0"/>
              </a:rPr>
              <a:t>(5,5,6,16)</a:t>
            </a:r>
            <a:endParaRPr lang="ko-KR" altLang="en-US" sz="1600">
              <a:latin typeface="Consolas" panose="020B0609020204030204" pitchFamily="49" charset="0"/>
            </a:endParaRPr>
          </a:p>
        </p:txBody>
      </p:sp>
      <p:sp>
        <p:nvSpPr>
          <p:cNvPr id="135" name="TextBox 134">
            <a:extLst>
              <a:ext uri="{FF2B5EF4-FFF2-40B4-BE49-F238E27FC236}">
                <a16:creationId xmlns:a16="http://schemas.microsoft.com/office/drawing/2014/main" id="{7F404968-8302-7539-A7C6-ADA9027ADE69}"/>
              </a:ext>
            </a:extLst>
          </p:cNvPr>
          <p:cNvSpPr txBox="1"/>
          <p:nvPr/>
        </p:nvSpPr>
        <p:spPr>
          <a:xfrm>
            <a:off x="3546217" y="1695514"/>
            <a:ext cx="1531188" cy="338554"/>
          </a:xfrm>
          <a:prstGeom prst="rect">
            <a:avLst/>
          </a:prstGeom>
          <a:noFill/>
        </p:spPr>
        <p:txBody>
          <a:bodyPr wrap="none" rtlCol="0">
            <a:spAutoFit/>
          </a:bodyPr>
          <a:lstStyle/>
          <a:p>
            <a:pPr algn="l"/>
            <a:r>
              <a:rPr lang="en-US" altLang="ko-KR" sz="1600">
                <a:latin typeface="Consolas" panose="020B0609020204030204" pitchFamily="49" charset="0"/>
              </a:rPr>
              <a:t>(1,10,10,16)</a:t>
            </a:r>
            <a:endParaRPr lang="ko-KR" altLang="en-US" sz="1600">
              <a:latin typeface="Consolas" panose="020B0609020204030204" pitchFamily="49" charset="0"/>
            </a:endParaRPr>
          </a:p>
        </p:txBody>
      </p:sp>
      <p:sp>
        <p:nvSpPr>
          <p:cNvPr id="136" name="TextBox 135">
            <a:extLst>
              <a:ext uri="{FF2B5EF4-FFF2-40B4-BE49-F238E27FC236}">
                <a16:creationId xmlns:a16="http://schemas.microsoft.com/office/drawing/2014/main" id="{398DA26C-D9D7-86F5-D11C-ADCEDA774BD0}"/>
              </a:ext>
            </a:extLst>
          </p:cNvPr>
          <p:cNvSpPr txBox="1"/>
          <p:nvPr/>
        </p:nvSpPr>
        <p:spPr>
          <a:xfrm>
            <a:off x="4840846" y="1848419"/>
            <a:ext cx="1306768" cy="338554"/>
          </a:xfrm>
          <a:prstGeom prst="rect">
            <a:avLst/>
          </a:prstGeom>
          <a:noFill/>
        </p:spPr>
        <p:txBody>
          <a:bodyPr wrap="none" rtlCol="0">
            <a:spAutoFit/>
          </a:bodyPr>
          <a:lstStyle/>
          <a:p>
            <a:pPr algn="l"/>
            <a:r>
              <a:rPr lang="en-US" altLang="ko-KR" sz="1600">
                <a:latin typeface="Consolas" panose="020B0609020204030204" pitchFamily="49" charset="0"/>
              </a:rPr>
              <a:t>(1,5,5,16)</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17E9B368-8AA2-E3C1-8E4D-4AF61F0990AF}"/>
              </a:ext>
            </a:extLst>
          </p:cNvPr>
          <p:cNvSpPr txBox="1"/>
          <p:nvPr/>
        </p:nvSpPr>
        <p:spPr>
          <a:xfrm>
            <a:off x="3918829" y="595180"/>
            <a:ext cx="1544012" cy="461665"/>
          </a:xfrm>
          <a:prstGeom prst="rect">
            <a:avLst/>
          </a:prstGeom>
          <a:noFill/>
        </p:spPr>
        <p:txBody>
          <a:bodyPr wrap="none" rtlCol="0">
            <a:spAutoFit/>
          </a:bodyPr>
          <a:lstStyle/>
          <a:p>
            <a:pPr algn="l"/>
            <a:r>
              <a:rPr lang="en-US" altLang="ko-KR" sz="2400">
                <a:latin typeface="Consolas" panose="020B0609020204030204" pitchFamily="49" charset="0"/>
              </a:rPr>
              <a:t>cifar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38" y="2707182"/>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타원 3">
            <a:extLst>
              <a:ext uri="{FF2B5EF4-FFF2-40B4-BE49-F238E27FC236}">
                <a16:creationId xmlns:a16="http://schemas.microsoft.com/office/drawing/2014/main" id="{C2F47E24-19CD-471E-08E4-D703CB6EFB4C}"/>
              </a:ext>
            </a:extLst>
          </p:cNvPr>
          <p:cNvSpPr/>
          <p:nvPr/>
        </p:nvSpPr>
        <p:spPr>
          <a:xfrm>
            <a:off x="2684302" y="3006527"/>
            <a:ext cx="72008" cy="72008"/>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FD1443DA-BFE9-55D5-B19F-8821166CA9D6}"/>
              </a:ext>
            </a:extLst>
          </p:cNvPr>
          <p:cNvCxnSpPr/>
          <p:nvPr/>
        </p:nvCxnSpPr>
        <p:spPr>
          <a:xfrm flipH="1">
            <a:off x="2531862" y="2257226"/>
            <a:ext cx="396044" cy="2012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F6092-2CD4-E61C-D17B-0A66B01F962F}"/>
              </a:ext>
            </a:extLst>
          </p:cNvPr>
          <p:cNvSpPr txBox="1"/>
          <p:nvPr/>
        </p:nvSpPr>
        <p:spPr>
          <a:xfrm>
            <a:off x="2684302" y="2811698"/>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Tree>
    <p:extLst>
      <p:ext uri="{BB962C8B-B14F-4D97-AF65-F5344CB8AC3E}">
        <p14:creationId xmlns:p14="http://schemas.microsoft.com/office/powerpoint/2010/main" val="1728820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84819FCE-E48C-108E-3C90-C1D25F009FC8}"/>
              </a:ext>
            </a:extLst>
          </p:cNvPr>
          <p:cNvCxnSpPr/>
          <p:nvPr/>
        </p:nvCxnSpPr>
        <p:spPr>
          <a:xfrm flipH="1">
            <a:off x="8265368" y="184482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6A878D4-A165-7400-765E-2A806B3CE444}"/>
              </a:ext>
            </a:extLst>
          </p:cNvPr>
          <p:cNvCxnSpPr/>
          <p:nvPr/>
        </p:nvCxnSpPr>
        <p:spPr>
          <a:xfrm flipH="1">
            <a:off x="7974158" y="2305605"/>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C4077D-1971-905F-6066-4A797EAFF4B2}"/>
              </a:ext>
            </a:extLst>
          </p:cNvPr>
          <p:cNvCxnSpPr/>
          <p:nvPr/>
        </p:nvCxnSpPr>
        <p:spPr>
          <a:xfrm flipH="1">
            <a:off x="7675853" y="2852936"/>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422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  # dy/dx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m:t>
                      </m:r>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C07A713-C21E-996B-05AE-480614A3DCAE}"/>
              </a:ext>
            </a:extLst>
          </p:cNvPr>
          <p:cNvSpPr txBox="1"/>
          <p:nvPr/>
        </p:nvSpPr>
        <p:spPr>
          <a:xfrm>
            <a:off x="5900506" y="872716"/>
            <a:ext cx="1034257" cy="461665"/>
          </a:xfrm>
          <a:prstGeom prst="rect">
            <a:avLst/>
          </a:prstGeom>
          <a:noFill/>
        </p:spPr>
        <p:txBody>
          <a:bodyPr wrap="none" rtlCol="0">
            <a:spAutoFit/>
          </a:bodyPr>
          <a:lstStyle/>
          <a:p>
            <a:pPr algn="l"/>
            <a:r>
              <a:rPr lang="en-US" altLang="ko-KR" sz="2400">
                <a:latin typeface="Consolas" panose="020B0609020204030204" pitchFamily="49" charset="0"/>
              </a:rPr>
              <a:t>dy/dx</a:t>
            </a:r>
            <a:endParaRPr lang="ko-KR" altLang="en-US" sz="2400">
              <a:latin typeface="Consolas" panose="020B0609020204030204" pitchFamily="49" charset="0"/>
            </a:endParaRPr>
          </a:p>
        </p:txBody>
      </p:sp>
    </p:spTree>
    <p:extLst>
      <p:ext uri="{BB962C8B-B14F-4D97-AF65-F5344CB8AC3E}">
        <p14:creationId xmlns:p14="http://schemas.microsoft.com/office/powerpoint/2010/main" val="4153992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2654193"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3958282"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r>
                        <a:rPr lang="en-US" altLang="ko-KR" sz="1708" i="1">
                          <a:solidFill>
                            <a:srgbClr val="000000"/>
                          </a:solidFill>
                          <a:latin typeface="Cambria Math" panose="02040503050406030204" pitchFamily="18" charset="0"/>
                        </a:rPr>
                        <m:t>−</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a:t>
            </a:r>
            <a:r>
              <a:rPr lang="en-US" altLang="ko-KR" sz="1600">
                <a:solidFill>
                  <a:srgbClr val="FF0000"/>
                </a:solidFill>
                <a:latin typeface="Consolas" panose="020B0609020204030204" pitchFamily="49" charset="0"/>
              </a:rPr>
              <a:t>SGD</a:t>
            </a:r>
            <a:r>
              <a:rPr lang="en-US" altLang="ko-KR" sz="1600">
                <a:latin typeface="Consolas" panose="020B0609020204030204" pitchFamily="49" charset="0"/>
              </a:rPr>
              <a:t>(</a:t>
            </a:r>
            <a:r>
              <a:rPr lang="en-US" altLang="ko-KR" sz="1600">
                <a:solidFill>
                  <a:srgbClr val="FF0000"/>
                </a:solidFill>
                <a:latin typeface="Consolas" panose="020B0609020204030204" pitchFamily="49" charset="0"/>
              </a:rPr>
              <a:t>lr</a:t>
            </a:r>
            <a:r>
              <a:rPr lang="en-US" altLang="ko-KR" sz="1600">
                <a:latin typeface="Consolas" panose="020B0609020204030204" pitchFamily="49" charset="0"/>
              </a:rPr>
              <a:t>=0.01)</a:t>
            </a:r>
          </a:p>
          <a:p>
            <a:r>
              <a:rPr lang="en-US" altLang="ko-KR" sz="1600">
                <a:latin typeface="Consolas" panose="020B0609020204030204" pitchFamily="49" charset="0"/>
              </a:rPr>
              <a:t>model.compile(optimizer=sgd ,loss='</a:t>
            </a:r>
            <a:r>
              <a:rPr lang="en-US" altLang="ko-KR" sz="1600">
                <a:solidFill>
                  <a:srgbClr val="FF0000"/>
                </a:solidFill>
                <a:latin typeface="Consolas" panose="020B0609020204030204" pitchFamily="49" charset="0"/>
              </a:rPr>
              <a:t>mse</a:t>
            </a:r>
            <a:r>
              <a:rPr lang="en-US" altLang="ko-KR" sz="1600">
                <a:latin typeface="Consolas" panose="020B0609020204030204" pitchFamily="49" charset="0"/>
              </a:rPr>
              <a:t>',metrics=['accuracy'])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smtClean="0">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b="0" i="1" smtClean="0">
                          <a:solidFill>
                            <a:srgbClr val="000000"/>
                          </a:solidFill>
                          <a:latin typeface="Cambria Math" panose="02040503050406030204" pitchFamily="18" charset="0"/>
                        </a:rPr>
                        <m:t>2</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
        <p:nvSpPr>
          <p:cNvPr id="26" name="TextBox 25">
            <a:extLst>
              <a:ext uri="{FF2B5EF4-FFF2-40B4-BE49-F238E27FC236}">
                <a16:creationId xmlns:a16="http://schemas.microsoft.com/office/drawing/2014/main" id="{E30AE22E-7430-B38B-E2EF-7EE9A8509820}"/>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955" y="1481720"/>
            <a:ext cx="2091405"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608" y="2003473"/>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071157" y="326058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231951" y="1943854"/>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231951" y="1943854"/>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577156" y="1560516"/>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577156" y="1560516"/>
                <a:ext cx="1600823" cy="350417"/>
              </a:xfrm>
              <a:prstGeom prst="rect">
                <a:avLst/>
              </a:prstGeom>
              <a:blipFill>
                <a:blip r:embed="rId5"/>
                <a:stretch>
                  <a:fillRect l="-1141" t="-21053" r="-380"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4016713" y="5384378"/>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577919" y="84112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577919" y="841122"/>
                <a:ext cx="866648" cy="350417"/>
              </a:xfrm>
              <a:prstGeom prst="rect">
                <a:avLst/>
              </a:prstGeom>
              <a:blipFill>
                <a:blip r:embed="rId8"/>
                <a:stretch>
                  <a:fillRect r="-211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589740" y="117695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589740" y="117695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3024336"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620852" y="4977172"/>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636747"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2</m:t>
                      </m:r>
                      <m:r>
                        <a:rPr lang="en-US" altLang="ko-KR" sz="2277" b="0" i="1" smtClean="0">
                          <a:latin typeface="Cambria Math" panose="02040503050406030204" pitchFamily="18" charset="0"/>
                        </a:rPr>
                        <m:t>.92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3</m:t>
                      </m:r>
                      <m:r>
                        <a:rPr lang="en-US" altLang="ko-KR" sz="2277" i="1">
                          <a:latin typeface="Cambria Math" panose="02040503050406030204" pitchFamily="18" charset="0"/>
                        </a:rPr>
                        <m:t> −</m:t>
                      </m:r>
                      <m:r>
                        <a:rPr lang="en-US" altLang="ko-KR" sz="2277" b="0" i="1" smtClean="0">
                          <a:latin typeface="Cambria Math" panose="02040503050406030204" pitchFamily="18" charset="0"/>
                        </a:rPr>
                        <m:t>0.01∗8</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636747" cy="350417"/>
              </a:xfrm>
              <a:prstGeom prst="rect">
                <a:avLst/>
              </a:prstGeom>
              <a:blipFill>
                <a:blip r:embed="rId11"/>
                <a:stretch>
                  <a:fillRect l="-463" r="-23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3−0.08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sp>
        <p:nvSpPr>
          <p:cNvPr id="4" name="타원 3">
            <a:extLst>
              <a:ext uri="{FF2B5EF4-FFF2-40B4-BE49-F238E27FC236}">
                <a16:creationId xmlns:a16="http://schemas.microsoft.com/office/drawing/2014/main" id="{71068711-1790-04F2-901F-324E080E110C}"/>
              </a:ext>
            </a:extLst>
          </p:cNvPr>
          <p:cNvSpPr/>
          <p:nvPr/>
        </p:nvSpPr>
        <p:spPr>
          <a:xfrm>
            <a:off x="5493060" y="194385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CD0A0BCA-2EE5-2EA7-54F0-FD5904FFCC60}"/>
              </a:ext>
            </a:extLst>
          </p:cNvPr>
          <p:cNvCxnSpPr/>
          <p:nvPr/>
        </p:nvCxnSpPr>
        <p:spPr>
          <a:xfrm flipH="1">
            <a:off x="4625072" y="1441567"/>
            <a:ext cx="1388966" cy="36380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1AAEF49F-9C81-F015-5F56-AE85FB98B2C1}"/>
              </a:ext>
            </a:extLst>
          </p:cNvPr>
          <p:cNvSpPr/>
          <p:nvPr/>
        </p:nvSpPr>
        <p:spPr>
          <a:xfrm>
            <a:off x="4556956" y="3832320"/>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8E9CEB3D-7CAA-0149-0044-70128D72894D}"/>
              </a:ext>
            </a:extLst>
          </p:cNvPr>
          <p:cNvCxnSpPr>
            <a:cxnSpLocks/>
          </p:cNvCxnSpPr>
          <p:nvPr/>
        </p:nvCxnSpPr>
        <p:spPr>
          <a:xfrm flipH="1">
            <a:off x="4025383" y="2888940"/>
            <a:ext cx="1645738" cy="2223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C4E28134-1B29-BB01-7D3B-A424D3037AB9}"/>
              </a:ext>
            </a:extLst>
          </p:cNvPr>
          <p:cNvSpPr/>
          <p:nvPr/>
        </p:nvSpPr>
        <p:spPr>
          <a:xfrm>
            <a:off x="3916972" y="440393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E8B280B4-0896-76F6-86BD-47CA356FF7F7}"/>
              </a:ext>
            </a:extLst>
          </p:cNvPr>
          <p:cNvSpPr/>
          <p:nvPr/>
        </p:nvSpPr>
        <p:spPr>
          <a:xfrm>
            <a:off x="3676965" y="4463553"/>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122C3059-9E93-20DF-107B-8E43AC13F5A3}"/>
              </a:ext>
            </a:extLst>
          </p:cNvPr>
          <p:cNvCxnSpPr>
            <a:cxnSpLocks/>
          </p:cNvCxnSpPr>
          <p:nvPr/>
        </p:nvCxnSpPr>
        <p:spPr>
          <a:xfrm flipH="1">
            <a:off x="2148811" y="4724211"/>
            <a:ext cx="337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a:off x="2142147" y="5582620"/>
            <a:ext cx="18387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0</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781915"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01</m:t>
                    </m:r>
                    <m:r>
                      <a:rPr lang="en-US" altLang="ko-KR" sz="2277" b="0" i="1" smtClean="0">
                        <a:latin typeface="Cambria Math" panose="02040503050406030204" pitchFamily="18" charset="0"/>
                      </a:rPr>
                      <m:t>∗</m:t>
                    </m:r>
                  </m:oMath>
                </a14:m>
                <a:r>
                  <a:rPr lang="en-US" altLang="ko-KR" sz="2277">
                    <a:latin typeface="Consolas" panose="020B0609020204030204" pitchFamily="49" charset="0"/>
                  </a:rPr>
                  <a:t>8</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781915" cy="350417"/>
              </a:xfrm>
              <a:prstGeom prst="rect">
                <a:avLst/>
              </a:prstGeom>
              <a:blipFill>
                <a:blip r:embed="rId11"/>
                <a:stretch>
                  <a:fillRect l="-1754" t="-22414" r="-5263"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BD8260B2-0315-0C0F-F9C5-FD08639F357C}"/>
              </a:ext>
            </a:extLst>
          </p:cNvPr>
          <p:cNvSpPr/>
          <p:nvPr/>
        </p:nvSpPr>
        <p:spPr>
          <a:xfrm>
            <a:off x="-256127" y="2513965"/>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2.10.0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2.10.0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3004092" cy="4778809"/>
              </a:xfrm>
              <a:prstGeom prst="rect">
                <a:avLst/>
              </a:prstGeom>
            </p:spPr>
            <p:txBody>
              <a:bodyPr wrap="none">
                <a:spAutoFit/>
              </a:bodyPr>
              <a:lstStyle/>
              <a:p>
                <a14:m>
                  <m:oMath xmlns:m="http://schemas.openxmlformats.org/officeDocument/2006/math">
                    <m:f>
                      <m:fPr>
                        <m:ctrlPr>
                          <a:rPr lang="en-US" altLang="ko-KR" sz="2800" i="1" smtClean="0">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3004092"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79266" y="4437803"/>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31229" y="3681028"/>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224055CF-977D-0D3C-38E5-6A3A3AC2B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077" y="3083424"/>
            <a:ext cx="3302001" cy="249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2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8472"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297872" y="2752840"/>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174819" y="2890194"/>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4252" y="266119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55802" y="2798550"/>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r>
                                <a:rPr lang="en-US" altLang="ko-KR" sz="1898">
                                  <a:latin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m:t>
                    </m:r>
                    <m:r>
                      <m:rPr>
                        <m:nor/>
                      </m:rPr>
                      <a:rPr lang="en-US" altLang="ko-KR" sz="2400">
                        <a:latin typeface="Cambria Math" panose="02040503050406030204" pitchFamily="18" charset="0"/>
                        <a:ea typeface="Cambria Math" panose="02040503050406030204" pitchFamily="18" charset="0"/>
                      </a:rPr>
                      <m:t>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r>
                        <m:rPr>
                          <m:nor/>
                        </m:rPr>
                        <a:rPr lang="en-US" altLang="ko-KR" sz="2400">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m:t>
                    </m:r>
                    <m:r>
                      <a:rPr lang="en-US" altLang="ko-KR" sz="2400" i="1">
                        <a:latin typeface="Cambria Math" panose="02040503050406030204" pitchFamily="18" charset="0"/>
                        <a:ea typeface="Cambria Math" panose="02040503050406030204" pitchFamily="18" charset="0"/>
                      </a:rPr>
                      <m:t>2</m:t>
                    </m:r>
                    <m:r>
                      <a:rPr lang="en-US" altLang="ko-KR" sz="2400" i="1">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a:cxnSpLocks/>
          </p:cNvCxnSpPr>
          <p:nvPr/>
        </p:nvCxnSpPr>
        <p:spPr>
          <a:xfrm flipV="1">
            <a:off x="1622286" y="4429495"/>
            <a:ext cx="0" cy="1015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TextBox 10">
            <a:extLst>
              <a:ext uri="{FF2B5EF4-FFF2-40B4-BE49-F238E27FC236}">
                <a16:creationId xmlns:a16="http://schemas.microsoft.com/office/drawing/2014/main" id="{C3B41FFD-CAAC-79AB-E44E-22AA65EC183E}"/>
              </a:ext>
            </a:extLst>
          </p:cNvPr>
          <p:cNvSpPr txBox="1"/>
          <p:nvPr/>
        </p:nvSpPr>
        <p:spPr>
          <a:xfrm>
            <a:off x="1361637" y="5472565"/>
            <a:ext cx="521297" cy="338554"/>
          </a:xfrm>
          <a:prstGeom prst="rect">
            <a:avLst/>
          </a:prstGeom>
          <a:noFill/>
        </p:spPr>
        <p:txBody>
          <a:bodyPr wrap="none" rtlCol="0">
            <a:spAutoFit/>
          </a:bodyPr>
          <a:lstStyle/>
          <a:p>
            <a:pPr algn="l"/>
            <a:r>
              <a:rPr lang="en-US" altLang="ko-KR" sz="1600">
                <a:latin typeface="Consolas" panose="020B0609020204030204" pitchFamily="49" charset="0"/>
              </a:rPr>
              <a:t>0.1</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4BC7FDF6-0115-C009-6B9E-051FE040A1EE}"/>
              </a:ext>
            </a:extLst>
          </p:cNvPr>
          <p:cNvSpPr txBox="1"/>
          <p:nvPr/>
        </p:nvSpPr>
        <p:spPr>
          <a:xfrm>
            <a:off x="514839" y="4254975"/>
            <a:ext cx="521297" cy="338554"/>
          </a:xfrm>
          <a:prstGeom prst="rect">
            <a:avLst/>
          </a:prstGeom>
          <a:noFill/>
        </p:spPr>
        <p:txBody>
          <a:bodyPr wrap="none" rtlCol="0">
            <a:spAutoFit/>
          </a:bodyPr>
          <a:lstStyle/>
          <a:p>
            <a:pPr algn="l"/>
            <a:r>
              <a:rPr lang="en-US" altLang="ko-KR" sz="1600">
                <a:latin typeface="Consolas" panose="020B0609020204030204" pitchFamily="49" charset="0"/>
              </a:rPr>
              <a:t>2.3</a:t>
            </a:r>
            <a:endParaRPr lang="ko-KR" altLang="en-US" sz="1600">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0" name="TextBox 9">
            <a:extLst>
              <a:ext uri="{FF2B5EF4-FFF2-40B4-BE49-F238E27FC236}">
                <a16:creationId xmlns:a16="http://schemas.microsoft.com/office/drawing/2014/main" id="{B7F3F18F-EA78-C495-79FC-AC292E230C57}"/>
              </a:ext>
            </a:extLst>
          </p:cNvPr>
          <p:cNvSpPr txBox="1"/>
          <p:nvPr/>
        </p:nvSpPr>
        <p:spPr>
          <a:xfrm>
            <a:off x="4339610" y="5516977"/>
            <a:ext cx="521297" cy="338554"/>
          </a:xfrm>
          <a:prstGeom prst="rect">
            <a:avLst/>
          </a:prstGeom>
          <a:noFill/>
        </p:spPr>
        <p:txBody>
          <a:bodyPr wrap="none" rtlCol="0">
            <a:spAutoFit/>
          </a:bodyPr>
          <a:lstStyle/>
          <a:p>
            <a:pPr algn="l"/>
            <a:r>
              <a:rPr lang="en-US" altLang="ko-KR" sz="1600">
                <a:latin typeface="Consolas" panose="020B0609020204030204" pitchFamily="49" charset="0"/>
              </a:rPr>
              <a:t>0.9</a:t>
            </a:r>
            <a:endParaRPr lang="ko-KR" altLang="en-US" sz="1600">
              <a:latin typeface="Consolas" panose="020B0609020204030204" pitchFamily="49" charset="0"/>
            </a:endParaRPr>
          </a:p>
        </p:txBody>
      </p:sp>
      <p:cxnSp>
        <p:nvCxnSpPr>
          <p:cNvPr id="11" name="직선 연결선 10">
            <a:extLst>
              <a:ext uri="{FF2B5EF4-FFF2-40B4-BE49-F238E27FC236}">
                <a16:creationId xmlns:a16="http://schemas.microsoft.com/office/drawing/2014/main" id="{5EA8A6C6-EBB5-44BC-7B8A-E2F609004871}"/>
              </a:ext>
            </a:extLst>
          </p:cNvPr>
          <p:cNvCxnSpPr>
            <a:cxnSpLocks/>
          </p:cNvCxnSpPr>
          <p:nvPr/>
        </p:nvCxnSpPr>
        <p:spPr>
          <a:xfrm flipH="1">
            <a:off x="3877324" y="3444318"/>
            <a:ext cx="1381995" cy="20456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08D0401C-5197-F130-C46F-FCB124919BD6}"/>
              </a:ext>
            </a:extLst>
          </p:cNvPr>
          <p:cNvCxnSpPr>
            <a:cxnSpLocks/>
          </p:cNvCxnSpPr>
          <p:nvPr/>
        </p:nvCxnSpPr>
        <p:spPr>
          <a:xfrm flipH="1">
            <a:off x="2150832" y="4839627"/>
            <a:ext cx="2217809" cy="6638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395243" y="3321503"/>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mc:Choice xmlns:a14="http://schemas.microsoft.com/office/drawing/2010/main"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i="1">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1</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sz="2400">
                  <a:latin typeface="Cambria Math" panose="02040503050406030204" pitchFamily="18" charset="0"/>
                </a:endParaRPr>
              </a:p>
            </p:txBody>
          </p:sp>
        </mc:Choice>
        <mc:Fallback>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6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59115</TotalTime>
  <Words>39418</Words>
  <Application>Microsoft Office PowerPoint</Application>
  <PresentationFormat>A4 용지(210x297mm)</PresentationFormat>
  <Paragraphs>9000</Paragraphs>
  <Slides>390</Slides>
  <Notes>386</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390</vt:i4>
      </vt:variant>
    </vt:vector>
  </HeadingPairs>
  <TitlesOfParts>
    <vt:vector size="406" baseType="lpstr">
      <vt:lpstr>Wingdings</vt:lpstr>
      <vt:lpstr>LG스마트체2.0 Regular</vt:lpstr>
      <vt:lpstr>고도 B</vt:lpstr>
      <vt:lpstr>맑은 고딕</vt:lpstr>
      <vt:lpstr>Candara</vt:lpstr>
      <vt:lpstr>Arial</vt:lpstr>
      <vt:lpstr>나눔스퀘어 ExtraBold</vt:lpstr>
      <vt:lpstr>굴림</vt:lpstr>
      <vt:lpstr>Cambria Math</vt:lpstr>
      <vt:lpstr>Consolas</vt:lpstr>
      <vt:lpstr>Calibri Light</vt:lpstr>
      <vt:lpstr>맑은 고딕</vt:lpstr>
      <vt:lpstr>Calibri</vt:lpstr>
      <vt:lpstr>Bradley Hand ITC</vt:lpstr>
      <vt:lpstr>고도 M</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2656</cp:revision>
  <cp:lastPrinted>2018-09-03T04:45:55Z</cp:lastPrinted>
  <dcterms:created xsi:type="dcterms:W3CDTF">2015-04-18T08:49:35Z</dcterms:created>
  <dcterms:modified xsi:type="dcterms:W3CDTF">2022-10-25T07:32:38Z</dcterms:modified>
</cp:coreProperties>
</file>